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6"/>
  </p:notesMasterIdLst>
  <p:handoutMasterIdLst>
    <p:handoutMasterId r:id="rId27"/>
  </p:handoutMasterIdLst>
  <p:sldIdLst>
    <p:sldId id="372" r:id="rId2"/>
    <p:sldId id="735" r:id="rId3"/>
    <p:sldId id="693" r:id="rId4"/>
    <p:sldId id="657" r:id="rId5"/>
    <p:sldId id="710" r:id="rId6"/>
    <p:sldId id="711" r:id="rId7"/>
    <p:sldId id="713" r:id="rId8"/>
    <p:sldId id="739" r:id="rId9"/>
    <p:sldId id="715" r:id="rId10"/>
    <p:sldId id="717" r:id="rId11"/>
    <p:sldId id="703" r:id="rId12"/>
    <p:sldId id="728" r:id="rId13"/>
    <p:sldId id="729" r:id="rId14"/>
    <p:sldId id="714" r:id="rId15"/>
    <p:sldId id="740" r:id="rId16"/>
    <p:sldId id="741" r:id="rId17"/>
    <p:sldId id="742" r:id="rId18"/>
    <p:sldId id="743" r:id="rId19"/>
    <p:sldId id="744" r:id="rId20"/>
    <p:sldId id="737" r:id="rId21"/>
    <p:sldId id="726" r:id="rId22"/>
    <p:sldId id="723" r:id="rId23"/>
    <p:sldId id="732" r:id="rId24"/>
    <p:sldId id="692" r:id="rId25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8000"/>
    <a:srgbClr val="CC99FF"/>
    <a:srgbClr val="FFCC00"/>
    <a:srgbClr val="FFCCCC"/>
    <a:srgbClr val="FF9900"/>
    <a:srgbClr val="FF0000"/>
    <a:srgbClr val="99FF33"/>
    <a:srgbClr val="FFFF00"/>
    <a:srgbClr val="D5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130" autoAdjust="0"/>
    <p:restoredTop sz="82749" autoAdjust="0"/>
  </p:normalViewPr>
  <p:slideViewPr>
    <p:cSldViewPr>
      <p:cViewPr>
        <p:scale>
          <a:sx n="75" d="100"/>
          <a:sy n="75" d="100"/>
        </p:scale>
        <p:origin x="-1704" y="-444"/>
      </p:cViewPr>
      <p:guideLst>
        <p:guide orient="horz" pos="1979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"/>
    </p:cViewPr>
  </p:sorterViewPr>
  <p:notesViewPr>
    <p:cSldViewPr>
      <p:cViewPr varScale="1">
        <p:scale>
          <a:sx n="63" d="100"/>
          <a:sy n="63" d="100"/>
        </p:scale>
        <p:origin x="-3402" y="-13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03C24-9EE2-4ACE-A135-49C785EB772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A66E9CD4-4119-4D78-8A77-2E4F11C4425F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Evaluation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C1D4B70-57BB-4EA2-A8BD-74B5691AD291}" type="parTrans" cxnId="{20EC05FF-04F5-4A30-B896-446A8BD8E21B}">
      <dgm:prSet/>
      <dgm:spPr/>
      <dgm:t>
        <a:bodyPr/>
        <a:lstStyle/>
        <a:p>
          <a:pPr latinLnBrk="1"/>
          <a:endParaRPr lang="ko-KR" altLang="en-US"/>
        </a:p>
      </dgm:t>
    </dgm:pt>
    <dgm:pt modelId="{6DEA1A20-6D3B-42F6-9824-9BEDA6EEB3D0}" type="sibTrans" cxnId="{20EC05FF-04F5-4A30-B896-446A8BD8E21B}">
      <dgm:prSet/>
      <dgm:spPr/>
      <dgm:t>
        <a:bodyPr/>
        <a:lstStyle/>
        <a:p>
          <a:pPr latinLnBrk="1"/>
          <a:endParaRPr lang="ko-KR" altLang="en-US"/>
        </a:p>
      </dgm:t>
    </dgm:pt>
    <dgm:pt modelId="{BA063805-C924-4237-BDE6-5305F7041FFA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Simulation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4C9F0428-D7F0-4BA1-AE28-5E98FDA8A530}" type="parTrans" cxnId="{CDC4ED32-CCD0-499E-B3E4-626CD1B9FCD6}">
      <dgm:prSet/>
      <dgm:spPr/>
      <dgm:t>
        <a:bodyPr/>
        <a:lstStyle/>
        <a:p>
          <a:pPr latinLnBrk="1"/>
          <a:endParaRPr lang="ko-KR" altLang="en-US"/>
        </a:p>
      </dgm:t>
    </dgm:pt>
    <dgm:pt modelId="{71862E4B-CAAB-46D7-B246-A2E0C4ABB440}" type="sibTrans" cxnId="{CDC4ED32-CCD0-499E-B3E4-626CD1B9FCD6}">
      <dgm:prSet/>
      <dgm:spPr/>
      <dgm:t>
        <a:bodyPr/>
        <a:lstStyle/>
        <a:p>
          <a:pPr latinLnBrk="1"/>
          <a:endParaRPr lang="ko-KR" altLang="en-US"/>
        </a:p>
      </dgm:t>
    </dgm:pt>
    <dgm:pt modelId="{2E0FBE16-AFC1-4835-A767-B6949C943066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Dissemination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AEA14F3-ECEC-4F38-80DC-352D3A08F918}" type="parTrans" cxnId="{406370E5-F79D-4AFA-B81A-01EBB102D4BB}">
      <dgm:prSet/>
      <dgm:spPr/>
      <dgm:t>
        <a:bodyPr/>
        <a:lstStyle/>
        <a:p>
          <a:pPr latinLnBrk="1"/>
          <a:endParaRPr lang="ko-KR" altLang="en-US"/>
        </a:p>
      </dgm:t>
    </dgm:pt>
    <dgm:pt modelId="{BBA06C56-BA28-4427-A875-14E462B5D2AF}" type="sibTrans" cxnId="{406370E5-F79D-4AFA-B81A-01EBB102D4BB}">
      <dgm:prSet/>
      <dgm:spPr/>
      <dgm:t>
        <a:bodyPr/>
        <a:lstStyle/>
        <a:p>
          <a:pPr latinLnBrk="1"/>
          <a:endParaRPr lang="ko-KR" altLang="en-US"/>
        </a:p>
      </dgm:t>
    </dgm:pt>
    <dgm:pt modelId="{008E4812-75DF-4E51-83D7-082FE3A2D853}" type="pres">
      <dgm:prSet presAssocID="{3DA03C24-9EE2-4ACE-A135-49C785EB77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62BABD3-DC6E-4F0A-A319-751902CC0FBB}" type="pres">
      <dgm:prSet presAssocID="{A66E9CD4-4119-4D78-8A77-2E4F11C4425F}" presName="Accent1" presStyleCnt="0"/>
      <dgm:spPr/>
    </dgm:pt>
    <dgm:pt modelId="{74592872-E842-4565-87BB-1D44DEA3EB43}" type="pres">
      <dgm:prSet presAssocID="{A66E9CD4-4119-4D78-8A77-2E4F11C4425F}" presName="Accent" presStyleLbl="node1" presStyleIdx="0" presStyleCnt="3"/>
      <dgm:spPr>
        <a:solidFill>
          <a:srgbClr val="FFC000"/>
        </a:solidFill>
      </dgm:spPr>
    </dgm:pt>
    <dgm:pt modelId="{FCB3B371-ABA1-40F8-94DD-4E518515BDE3}" type="pres">
      <dgm:prSet presAssocID="{A66E9CD4-4119-4D78-8A77-2E4F11C442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CB56C8-C872-433D-9489-61F59B5933B5}" type="pres">
      <dgm:prSet presAssocID="{BA063805-C924-4237-BDE6-5305F7041FFA}" presName="Accent2" presStyleCnt="0"/>
      <dgm:spPr/>
    </dgm:pt>
    <dgm:pt modelId="{3ABED2ED-1266-4A9B-89B6-95EF4D1DB612}" type="pres">
      <dgm:prSet presAssocID="{BA063805-C924-4237-BDE6-5305F7041FFA}" presName="Accent" presStyleLbl="node1" presStyleIdx="1" presStyleCnt="3"/>
      <dgm:spPr>
        <a:solidFill>
          <a:srgbClr val="99FF33"/>
        </a:solidFill>
      </dgm:spPr>
    </dgm:pt>
    <dgm:pt modelId="{645D7279-C7CD-44A6-A634-BA459DE5EEF5}" type="pres">
      <dgm:prSet presAssocID="{BA063805-C924-4237-BDE6-5305F7041F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4988CF-A11B-4D2F-9B6B-2198F766072F}" type="pres">
      <dgm:prSet presAssocID="{2E0FBE16-AFC1-4835-A767-B6949C943066}" presName="Accent3" presStyleCnt="0"/>
      <dgm:spPr/>
    </dgm:pt>
    <dgm:pt modelId="{74B985F9-4931-4FEC-B843-872FFA232A08}" type="pres">
      <dgm:prSet presAssocID="{2E0FBE16-AFC1-4835-A767-B6949C943066}" presName="Accent" presStyleLbl="node1" presStyleIdx="2" presStyleCnt="3"/>
      <dgm:spPr>
        <a:solidFill>
          <a:srgbClr val="FFCCCC"/>
        </a:solidFill>
      </dgm:spPr>
    </dgm:pt>
    <dgm:pt modelId="{64BA643E-DC5D-4A18-B34D-9D0FF7F79B2B}" type="pres">
      <dgm:prSet presAssocID="{2E0FBE16-AFC1-4835-A767-B6949C943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C4ED32-CCD0-499E-B3E4-626CD1B9FCD6}" srcId="{3DA03C24-9EE2-4ACE-A135-49C785EB7723}" destId="{BA063805-C924-4237-BDE6-5305F7041FFA}" srcOrd="1" destOrd="0" parTransId="{4C9F0428-D7F0-4BA1-AE28-5E98FDA8A530}" sibTransId="{71862E4B-CAAB-46D7-B246-A2E0C4ABB440}"/>
    <dgm:cxn modelId="{EE233D8C-06B2-4FAF-B39D-CC4C0E191E3D}" type="presOf" srcId="{3DA03C24-9EE2-4ACE-A135-49C785EB7723}" destId="{008E4812-75DF-4E51-83D7-082FE3A2D853}" srcOrd="0" destOrd="0" presId="urn:microsoft.com/office/officeart/2009/layout/CircleArrowProcess"/>
    <dgm:cxn modelId="{406370E5-F79D-4AFA-B81A-01EBB102D4BB}" srcId="{3DA03C24-9EE2-4ACE-A135-49C785EB7723}" destId="{2E0FBE16-AFC1-4835-A767-B6949C943066}" srcOrd="2" destOrd="0" parTransId="{2AEA14F3-ECEC-4F38-80DC-352D3A08F918}" sibTransId="{BBA06C56-BA28-4427-A875-14E462B5D2AF}"/>
    <dgm:cxn modelId="{38E84BCD-996D-4668-BE86-E28F96983DF1}" type="presOf" srcId="{A66E9CD4-4119-4D78-8A77-2E4F11C4425F}" destId="{FCB3B371-ABA1-40F8-94DD-4E518515BDE3}" srcOrd="0" destOrd="0" presId="urn:microsoft.com/office/officeart/2009/layout/CircleArrowProcess"/>
    <dgm:cxn modelId="{20EC05FF-04F5-4A30-B896-446A8BD8E21B}" srcId="{3DA03C24-9EE2-4ACE-A135-49C785EB7723}" destId="{A66E9CD4-4119-4D78-8A77-2E4F11C4425F}" srcOrd="0" destOrd="0" parTransId="{2C1D4B70-57BB-4EA2-A8BD-74B5691AD291}" sibTransId="{6DEA1A20-6D3B-42F6-9824-9BEDA6EEB3D0}"/>
    <dgm:cxn modelId="{04C217C1-D28A-434F-AD26-A2F6CDA53457}" type="presOf" srcId="{2E0FBE16-AFC1-4835-A767-B6949C943066}" destId="{64BA643E-DC5D-4A18-B34D-9D0FF7F79B2B}" srcOrd="0" destOrd="0" presId="urn:microsoft.com/office/officeart/2009/layout/CircleArrowProcess"/>
    <dgm:cxn modelId="{8C916F48-A35B-4AEB-9F4D-44FBD0723611}" type="presOf" srcId="{BA063805-C924-4237-BDE6-5305F7041FFA}" destId="{645D7279-C7CD-44A6-A634-BA459DE5EEF5}" srcOrd="0" destOrd="0" presId="urn:microsoft.com/office/officeart/2009/layout/CircleArrowProcess"/>
    <dgm:cxn modelId="{9D635426-CD14-4F52-92CF-96F9402BB93F}" type="presParOf" srcId="{008E4812-75DF-4E51-83D7-082FE3A2D853}" destId="{662BABD3-DC6E-4F0A-A319-751902CC0FBB}" srcOrd="0" destOrd="0" presId="urn:microsoft.com/office/officeart/2009/layout/CircleArrowProcess"/>
    <dgm:cxn modelId="{66409F3F-6946-48C9-8402-0C67D25626F1}" type="presParOf" srcId="{662BABD3-DC6E-4F0A-A319-751902CC0FBB}" destId="{74592872-E842-4565-87BB-1D44DEA3EB43}" srcOrd="0" destOrd="0" presId="urn:microsoft.com/office/officeart/2009/layout/CircleArrowProcess"/>
    <dgm:cxn modelId="{5D5B2C92-C970-42CD-A26B-A658F79CCDFA}" type="presParOf" srcId="{008E4812-75DF-4E51-83D7-082FE3A2D853}" destId="{FCB3B371-ABA1-40F8-94DD-4E518515BDE3}" srcOrd="1" destOrd="0" presId="urn:microsoft.com/office/officeart/2009/layout/CircleArrowProcess"/>
    <dgm:cxn modelId="{03D6C33F-E0AF-4F08-B806-6B51F419E0C3}" type="presParOf" srcId="{008E4812-75DF-4E51-83D7-082FE3A2D853}" destId="{B0CB56C8-C872-433D-9489-61F59B5933B5}" srcOrd="2" destOrd="0" presId="urn:microsoft.com/office/officeart/2009/layout/CircleArrowProcess"/>
    <dgm:cxn modelId="{BE99280F-BE5E-4580-8ED8-50C43F0208D2}" type="presParOf" srcId="{B0CB56C8-C872-433D-9489-61F59B5933B5}" destId="{3ABED2ED-1266-4A9B-89B6-95EF4D1DB612}" srcOrd="0" destOrd="0" presId="urn:microsoft.com/office/officeart/2009/layout/CircleArrowProcess"/>
    <dgm:cxn modelId="{6FAD0D87-4631-4FDD-A886-EE92CF9B9087}" type="presParOf" srcId="{008E4812-75DF-4E51-83D7-082FE3A2D853}" destId="{645D7279-C7CD-44A6-A634-BA459DE5EEF5}" srcOrd="3" destOrd="0" presId="urn:microsoft.com/office/officeart/2009/layout/CircleArrowProcess"/>
    <dgm:cxn modelId="{636B2031-3249-4F6B-A54E-D3D9EA6D753F}" type="presParOf" srcId="{008E4812-75DF-4E51-83D7-082FE3A2D853}" destId="{E84988CF-A11B-4D2F-9B6B-2198F766072F}" srcOrd="4" destOrd="0" presId="urn:microsoft.com/office/officeart/2009/layout/CircleArrowProcess"/>
    <dgm:cxn modelId="{6C53FA61-8D53-4D63-B48B-96FCF3C793B5}" type="presParOf" srcId="{E84988CF-A11B-4D2F-9B6B-2198F766072F}" destId="{74B985F9-4931-4FEC-B843-872FFA232A08}" srcOrd="0" destOrd="0" presId="urn:microsoft.com/office/officeart/2009/layout/CircleArrowProcess"/>
    <dgm:cxn modelId="{7E15C6B4-87F2-4EB7-A2BE-CE3BA313C632}" type="presParOf" srcId="{008E4812-75DF-4E51-83D7-082FE3A2D853}" destId="{64BA643E-DC5D-4A18-B34D-9D0FF7F79B2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A03C24-9EE2-4ACE-A135-49C785EB772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A66E9CD4-4119-4D78-8A77-2E4F11C4425F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Evaluation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C1D4B70-57BB-4EA2-A8BD-74B5691AD291}" type="parTrans" cxnId="{20EC05FF-04F5-4A30-B896-446A8BD8E21B}">
      <dgm:prSet/>
      <dgm:spPr/>
      <dgm:t>
        <a:bodyPr/>
        <a:lstStyle/>
        <a:p>
          <a:pPr latinLnBrk="1"/>
          <a:endParaRPr lang="ko-KR" altLang="en-US"/>
        </a:p>
      </dgm:t>
    </dgm:pt>
    <dgm:pt modelId="{6DEA1A20-6D3B-42F6-9824-9BEDA6EEB3D0}" type="sibTrans" cxnId="{20EC05FF-04F5-4A30-B896-446A8BD8E21B}">
      <dgm:prSet/>
      <dgm:spPr/>
      <dgm:t>
        <a:bodyPr/>
        <a:lstStyle/>
        <a:p>
          <a:pPr latinLnBrk="1"/>
          <a:endParaRPr lang="ko-KR" altLang="en-US"/>
        </a:p>
      </dgm:t>
    </dgm:pt>
    <dgm:pt modelId="{BA063805-C924-4237-BDE6-5305F7041FFA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Simulation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4C9F0428-D7F0-4BA1-AE28-5E98FDA8A530}" type="parTrans" cxnId="{CDC4ED32-CCD0-499E-B3E4-626CD1B9FCD6}">
      <dgm:prSet/>
      <dgm:spPr/>
      <dgm:t>
        <a:bodyPr/>
        <a:lstStyle/>
        <a:p>
          <a:pPr latinLnBrk="1"/>
          <a:endParaRPr lang="ko-KR" altLang="en-US"/>
        </a:p>
      </dgm:t>
    </dgm:pt>
    <dgm:pt modelId="{71862E4B-CAAB-46D7-B246-A2E0C4ABB440}" type="sibTrans" cxnId="{CDC4ED32-CCD0-499E-B3E4-626CD1B9FCD6}">
      <dgm:prSet/>
      <dgm:spPr/>
      <dgm:t>
        <a:bodyPr/>
        <a:lstStyle/>
        <a:p>
          <a:pPr latinLnBrk="1"/>
          <a:endParaRPr lang="ko-KR" altLang="en-US"/>
        </a:p>
      </dgm:t>
    </dgm:pt>
    <dgm:pt modelId="{2E0FBE16-AFC1-4835-A767-B6949C943066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Dissemination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AEA14F3-ECEC-4F38-80DC-352D3A08F918}" type="parTrans" cxnId="{406370E5-F79D-4AFA-B81A-01EBB102D4BB}">
      <dgm:prSet/>
      <dgm:spPr/>
      <dgm:t>
        <a:bodyPr/>
        <a:lstStyle/>
        <a:p>
          <a:pPr latinLnBrk="1"/>
          <a:endParaRPr lang="ko-KR" altLang="en-US"/>
        </a:p>
      </dgm:t>
    </dgm:pt>
    <dgm:pt modelId="{BBA06C56-BA28-4427-A875-14E462B5D2AF}" type="sibTrans" cxnId="{406370E5-F79D-4AFA-B81A-01EBB102D4BB}">
      <dgm:prSet/>
      <dgm:spPr/>
      <dgm:t>
        <a:bodyPr/>
        <a:lstStyle/>
        <a:p>
          <a:pPr latinLnBrk="1"/>
          <a:endParaRPr lang="ko-KR" altLang="en-US"/>
        </a:p>
      </dgm:t>
    </dgm:pt>
    <dgm:pt modelId="{008E4812-75DF-4E51-83D7-082FE3A2D853}" type="pres">
      <dgm:prSet presAssocID="{3DA03C24-9EE2-4ACE-A135-49C785EB77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62BABD3-DC6E-4F0A-A319-751902CC0FBB}" type="pres">
      <dgm:prSet presAssocID="{A66E9CD4-4119-4D78-8A77-2E4F11C4425F}" presName="Accent1" presStyleCnt="0"/>
      <dgm:spPr/>
    </dgm:pt>
    <dgm:pt modelId="{74592872-E842-4565-87BB-1D44DEA3EB43}" type="pres">
      <dgm:prSet presAssocID="{A66E9CD4-4119-4D78-8A77-2E4F11C4425F}" presName="Accent" presStyleLbl="node1" presStyleIdx="0" presStyleCnt="3"/>
      <dgm:spPr>
        <a:solidFill>
          <a:srgbClr val="FFC000"/>
        </a:solidFill>
      </dgm:spPr>
    </dgm:pt>
    <dgm:pt modelId="{FCB3B371-ABA1-40F8-94DD-4E518515BDE3}" type="pres">
      <dgm:prSet presAssocID="{A66E9CD4-4119-4D78-8A77-2E4F11C442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CB56C8-C872-433D-9489-61F59B5933B5}" type="pres">
      <dgm:prSet presAssocID="{BA063805-C924-4237-BDE6-5305F7041FFA}" presName="Accent2" presStyleCnt="0"/>
      <dgm:spPr/>
    </dgm:pt>
    <dgm:pt modelId="{3ABED2ED-1266-4A9B-89B6-95EF4D1DB612}" type="pres">
      <dgm:prSet presAssocID="{BA063805-C924-4237-BDE6-5305F7041FFA}" presName="Accent" presStyleLbl="node1" presStyleIdx="1" presStyleCnt="3"/>
      <dgm:spPr>
        <a:solidFill>
          <a:srgbClr val="99FF33"/>
        </a:solidFill>
      </dgm:spPr>
    </dgm:pt>
    <dgm:pt modelId="{645D7279-C7CD-44A6-A634-BA459DE5EEF5}" type="pres">
      <dgm:prSet presAssocID="{BA063805-C924-4237-BDE6-5305F7041F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4988CF-A11B-4D2F-9B6B-2198F766072F}" type="pres">
      <dgm:prSet presAssocID="{2E0FBE16-AFC1-4835-A767-B6949C943066}" presName="Accent3" presStyleCnt="0"/>
      <dgm:spPr/>
    </dgm:pt>
    <dgm:pt modelId="{74B985F9-4931-4FEC-B843-872FFA232A08}" type="pres">
      <dgm:prSet presAssocID="{2E0FBE16-AFC1-4835-A767-B6949C943066}" presName="Accent" presStyleLbl="node1" presStyleIdx="2" presStyleCnt="3"/>
      <dgm:spPr>
        <a:solidFill>
          <a:srgbClr val="FFCCCC"/>
        </a:solidFill>
      </dgm:spPr>
    </dgm:pt>
    <dgm:pt modelId="{64BA643E-DC5D-4A18-B34D-9D0FF7F79B2B}" type="pres">
      <dgm:prSet presAssocID="{2E0FBE16-AFC1-4835-A767-B6949C943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06370E5-F79D-4AFA-B81A-01EBB102D4BB}" srcId="{3DA03C24-9EE2-4ACE-A135-49C785EB7723}" destId="{2E0FBE16-AFC1-4835-A767-B6949C943066}" srcOrd="2" destOrd="0" parTransId="{2AEA14F3-ECEC-4F38-80DC-352D3A08F918}" sibTransId="{BBA06C56-BA28-4427-A875-14E462B5D2AF}"/>
    <dgm:cxn modelId="{672330B3-184A-4EEF-981A-A2FF8ACF01A2}" type="presOf" srcId="{3DA03C24-9EE2-4ACE-A135-49C785EB7723}" destId="{008E4812-75DF-4E51-83D7-082FE3A2D853}" srcOrd="0" destOrd="0" presId="urn:microsoft.com/office/officeart/2009/layout/CircleArrowProcess"/>
    <dgm:cxn modelId="{CDC4ED32-CCD0-499E-B3E4-626CD1B9FCD6}" srcId="{3DA03C24-9EE2-4ACE-A135-49C785EB7723}" destId="{BA063805-C924-4237-BDE6-5305F7041FFA}" srcOrd="1" destOrd="0" parTransId="{4C9F0428-D7F0-4BA1-AE28-5E98FDA8A530}" sibTransId="{71862E4B-CAAB-46D7-B246-A2E0C4ABB440}"/>
    <dgm:cxn modelId="{3D2FC2D0-2207-484B-BC28-03164E6834C6}" type="presOf" srcId="{A66E9CD4-4119-4D78-8A77-2E4F11C4425F}" destId="{FCB3B371-ABA1-40F8-94DD-4E518515BDE3}" srcOrd="0" destOrd="0" presId="urn:microsoft.com/office/officeart/2009/layout/CircleArrowProcess"/>
    <dgm:cxn modelId="{20EC05FF-04F5-4A30-B896-446A8BD8E21B}" srcId="{3DA03C24-9EE2-4ACE-A135-49C785EB7723}" destId="{A66E9CD4-4119-4D78-8A77-2E4F11C4425F}" srcOrd="0" destOrd="0" parTransId="{2C1D4B70-57BB-4EA2-A8BD-74B5691AD291}" sibTransId="{6DEA1A20-6D3B-42F6-9824-9BEDA6EEB3D0}"/>
    <dgm:cxn modelId="{50B24348-222E-4020-9E06-D34A973ED16E}" type="presOf" srcId="{2E0FBE16-AFC1-4835-A767-B6949C943066}" destId="{64BA643E-DC5D-4A18-B34D-9D0FF7F79B2B}" srcOrd="0" destOrd="0" presId="urn:microsoft.com/office/officeart/2009/layout/CircleArrowProcess"/>
    <dgm:cxn modelId="{9D2B5F3A-5266-45CA-95FB-C26B90B0E237}" type="presOf" srcId="{BA063805-C924-4237-BDE6-5305F7041FFA}" destId="{645D7279-C7CD-44A6-A634-BA459DE5EEF5}" srcOrd="0" destOrd="0" presId="urn:microsoft.com/office/officeart/2009/layout/CircleArrowProcess"/>
    <dgm:cxn modelId="{1BB2175E-DC31-401E-A051-AE46FC4A1313}" type="presParOf" srcId="{008E4812-75DF-4E51-83D7-082FE3A2D853}" destId="{662BABD3-DC6E-4F0A-A319-751902CC0FBB}" srcOrd="0" destOrd="0" presId="urn:microsoft.com/office/officeart/2009/layout/CircleArrowProcess"/>
    <dgm:cxn modelId="{F72C1BE8-3113-447C-9E09-DED99504EF1C}" type="presParOf" srcId="{662BABD3-DC6E-4F0A-A319-751902CC0FBB}" destId="{74592872-E842-4565-87BB-1D44DEA3EB43}" srcOrd="0" destOrd="0" presId="urn:microsoft.com/office/officeart/2009/layout/CircleArrowProcess"/>
    <dgm:cxn modelId="{B1595656-3ED7-44BE-B787-56866E2DA9DF}" type="presParOf" srcId="{008E4812-75DF-4E51-83D7-082FE3A2D853}" destId="{FCB3B371-ABA1-40F8-94DD-4E518515BDE3}" srcOrd="1" destOrd="0" presId="urn:microsoft.com/office/officeart/2009/layout/CircleArrowProcess"/>
    <dgm:cxn modelId="{22B29321-DF2B-423A-BC11-3E7BE4AD9FF7}" type="presParOf" srcId="{008E4812-75DF-4E51-83D7-082FE3A2D853}" destId="{B0CB56C8-C872-433D-9489-61F59B5933B5}" srcOrd="2" destOrd="0" presId="urn:microsoft.com/office/officeart/2009/layout/CircleArrowProcess"/>
    <dgm:cxn modelId="{45A080CF-9F84-46A5-8FD0-CE14651260FC}" type="presParOf" srcId="{B0CB56C8-C872-433D-9489-61F59B5933B5}" destId="{3ABED2ED-1266-4A9B-89B6-95EF4D1DB612}" srcOrd="0" destOrd="0" presId="urn:microsoft.com/office/officeart/2009/layout/CircleArrowProcess"/>
    <dgm:cxn modelId="{95A5D946-3DDA-4827-92E3-226678CBFAE5}" type="presParOf" srcId="{008E4812-75DF-4E51-83D7-082FE3A2D853}" destId="{645D7279-C7CD-44A6-A634-BA459DE5EEF5}" srcOrd="3" destOrd="0" presId="urn:microsoft.com/office/officeart/2009/layout/CircleArrowProcess"/>
    <dgm:cxn modelId="{C33D978C-E7BA-49D8-928F-50783EDC457C}" type="presParOf" srcId="{008E4812-75DF-4E51-83D7-082FE3A2D853}" destId="{E84988CF-A11B-4D2F-9B6B-2198F766072F}" srcOrd="4" destOrd="0" presId="urn:microsoft.com/office/officeart/2009/layout/CircleArrowProcess"/>
    <dgm:cxn modelId="{25C5D7EC-F6D2-42AD-BC33-71A434AC3BEB}" type="presParOf" srcId="{E84988CF-A11B-4D2F-9B6B-2198F766072F}" destId="{74B985F9-4931-4FEC-B843-872FFA232A08}" srcOrd="0" destOrd="0" presId="urn:microsoft.com/office/officeart/2009/layout/CircleArrowProcess"/>
    <dgm:cxn modelId="{35BE917F-D016-4D70-B605-BBEE4B577AD8}" type="presParOf" srcId="{008E4812-75DF-4E51-83D7-082FE3A2D853}" destId="{64BA643E-DC5D-4A18-B34D-9D0FF7F79B2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3F3DDD-178F-4E0D-8158-8B1431177803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C33618A-B064-42DA-85B3-896B955FC5A6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Experiment</a:t>
          </a:r>
          <a:endParaRPr lang="ko-KR" altLang="en-US" sz="12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D54ED8DF-FC68-41BC-BC23-F0487BEF3CAF}" type="parTrans" cxnId="{256EE420-A2A6-49AA-93E0-F007A3DB4BF6}">
      <dgm:prSet/>
      <dgm:spPr/>
      <dgm:t>
        <a:bodyPr/>
        <a:lstStyle/>
        <a:p>
          <a:pPr latinLnBrk="1"/>
          <a:endParaRPr lang="ko-KR" altLang="en-US"/>
        </a:p>
      </dgm:t>
    </dgm:pt>
    <dgm:pt modelId="{261B418E-18AB-48A8-BBDD-00576DD98BE0}" type="sibTrans" cxnId="{256EE420-A2A6-49AA-93E0-F007A3DB4BF6}">
      <dgm:prSet/>
      <dgm:spPr>
        <a:solidFill>
          <a:srgbClr val="0070C0"/>
        </a:solidFill>
      </dgm:spPr>
      <dgm:t>
        <a:bodyPr/>
        <a:lstStyle/>
        <a:p>
          <a:pPr latinLnBrk="1"/>
          <a:endParaRPr lang="ko-KR" altLang="en-US"/>
        </a:p>
      </dgm:t>
    </dgm:pt>
    <dgm:pt modelId="{E081A003-7BC9-4867-B467-9FC805A0B1C8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Theory</a:t>
          </a:r>
          <a:endParaRPr lang="ko-KR" altLang="en-US" sz="12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7667400B-AF34-49FA-8988-C2AFED304DDF}" type="parTrans" cxnId="{C39A6F19-3E98-481C-9237-53BDA337A60B}">
      <dgm:prSet/>
      <dgm:spPr/>
      <dgm:t>
        <a:bodyPr/>
        <a:lstStyle/>
        <a:p>
          <a:pPr latinLnBrk="1"/>
          <a:endParaRPr lang="ko-KR" altLang="en-US"/>
        </a:p>
      </dgm:t>
    </dgm:pt>
    <dgm:pt modelId="{80A31438-255A-4303-B0B0-C592D85F133C}" type="sibTrans" cxnId="{C39A6F19-3E98-481C-9237-53BDA337A60B}">
      <dgm:prSet/>
      <dgm:spPr>
        <a:solidFill>
          <a:srgbClr val="7030A0"/>
        </a:solidFill>
      </dgm:spPr>
      <dgm:t>
        <a:bodyPr/>
        <a:lstStyle/>
        <a:p>
          <a:pPr latinLnBrk="1"/>
          <a:endParaRPr lang="ko-KR" altLang="en-US"/>
        </a:p>
      </dgm:t>
    </dgm:pt>
    <dgm:pt modelId="{68898044-C210-4C4B-8D4D-AFA834DD8D6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D3690BC3-4FA6-4FB1-9231-DB5AAE98401D}" type="sibTrans" cxnId="{0AB97847-E3F7-4413-B3EB-101BFA616F3A}">
      <dgm:prSet/>
      <dgm:spPr>
        <a:solidFill>
          <a:srgbClr val="7030A0"/>
        </a:solidFill>
      </dgm:spPr>
      <dgm:t>
        <a:bodyPr/>
        <a:lstStyle/>
        <a:p>
          <a:pPr latinLnBrk="1"/>
          <a:endParaRPr lang="ko-KR" altLang="en-US"/>
        </a:p>
      </dgm:t>
    </dgm:pt>
    <dgm:pt modelId="{21D25860-A705-4813-AD4F-CD57355297E6}" type="parTrans" cxnId="{0AB97847-E3F7-4413-B3EB-101BFA616F3A}">
      <dgm:prSet/>
      <dgm:spPr/>
      <dgm:t>
        <a:bodyPr/>
        <a:lstStyle/>
        <a:p>
          <a:pPr latinLnBrk="1"/>
          <a:endParaRPr lang="ko-KR" altLang="en-US"/>
        </a:p>
      </dgm:t>
    </dgm:pt>
    <dgm:pt modelId="{EAB1A397-133C-41B9-9F56-7C24B11805C6}" type="pres">
      <dgm:prSet presAssocID="{7F3F3DDD-178F-4E0D-8158-8B14311778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175244-51F5-4413-88AD-30C88CE917CB}" type="pres">
      <dgm:prSet presAssocID="{1C33618A-B064-42DA-85B3-896B955FC5A6}" presName="node" presStyleLbl="node1" presStyleIdx="0" presStyleCnt="3" custAng="0" custScaleX="93642" custScaleY="146124" custRadScaleRad="98076" custRadScaleInc="745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B38F6E3-6208-4139-B709-94A60C9082EE}" type="pres">
      <dgm:prSet presAssocID="{261B418E-18AB-48A8-BBDD-00576DD98BE0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6F4E422-DAAD-4C24-B534-B7954071BE90}" type="pres">
      <dgm:prSet presAssocID="{261B418E-18AB-48A8-BBDD-00576DD98BE0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063DA96-C361-48F7-807E-028E6D89AA61}" type="pres">
      <dgm:prSet presAssocID="{E081A003-7BC9-4867-B467-9FC805A0B1C8}" presName="node" presStyleLbl="node1" presStyleIdx="1" presStyleCnt="3" custScaleX="97672" custScaleY="122746" custRadScaleRad="84595" custRadScaleInc="29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284BBEBF-8A41-4802-895C-5FB2ED14CACE}" type="pres">
      <dgm:prSet presAssocID="{80A31438-255A-4303-B0B0-C592D85F133C}" presName="sibTrans" presStyleLbl="sibTrans2D1" presStyleIdx="1" presStyleCnt="3" custAng="11079920" custLinFactNeighborX="14492" custLinFactNeighborY="8161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1FA31BF-4B61-4B06-B46F-F32910FDD4F4}" type="pres">
      <dgm:prSet presAssocID="{80A31438-255A-4303-B0B0-C592D85F133C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D3836AB-1B45-460A-B3B9-4121B0A2D1F3}" type="pres">
      <dgm:prSet presAssocID="{68898044-C210-4C4B-8D4D-AFA834DD8D63}" presName="node" presStyleLbl="node1" presStyleIdx="2" presStyleCnt="3" custScaleX="59170" custScaleY="76858" custRadScaleRad="51854" custRadScaleInc="45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C09BE4-E06A-4CCA-8D81-1B8E33C7CCAC}" type="pres">
      <dgm:prSet presAssocID="{D3690BC3-4FA6-4FB1-9231-DB5AAE98401D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1DE36D3-B84D-4269-A971-DA4B44BCF8C9}" type="pres">
      <dgm:prSet presAssocID="{D3690BC3-4FA6-4FB1-9231-DB5AAE98401D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65DBB367-3373-4F21-9692-BAEF3EEA99C4}" type="presOf" srcId="{D3690BC3-4FA6-4FB1-9231-DB5AAE98401D}" destId="{ACC09BE4-E06A-4CCA-8D81-1B8E33C7CCAC}" srcOrd="0" destOrd="0" presId="urn:microsoft.com/office/officeart/2005/8/layout/cycle7"/>
    <dgm:cxn modelId="{7BB1BC0F-7F52-4184-97DA-05782D41752B}" type="presOf" srcId="{E081A003-7BC9-4867-B467-9FC805A0B1C8}" destId="{A063DA96-C361-48F7-807E-028E6D89AA61}" srcOrd="0" destOrd="0" presId="urn:microsoft.com/office/officeart/2005/8/layout/cycle7"/>
    <dgm:cxn modelId="{256EE420-A2A6-49AA-93E0-F007A3DB4BF6}" srcId="{7F3F3DDD-178F-4E0D-8158-8B1431177803}" destId="{1C33618A-B064-42DA-85B3-896B955FC5A6}" srcOrd="0" destOrd="0" parTransId="{D54ED8DF-FC68-41BC-BC23-F0487BEF3CAF}" sibTransId="{261B418E-18AB-48A8-BBDD-00576DD98BE0}"/>
    <dgm:cxn modelId="{E5DC1292-97AA-4CEF-A2B0-423E9756E554}" type="presOf" srcId="{261B418E-18AB-48A8-BBDD-00576DD98BE0}" destId="{7B38F6E3-6208-4139-B709-94A60C9082EE}" srcOrd="0" destOrd="0" presId="urn:microsoft.com/office/officeart/2005/8/layout/cycle7"/>
    <dgm:cxn modelId="{0AB97847-E3F7-4413-B3EB-101BFA616F3A}" srcId="{7F3F3DDD-178F-4E0D-8158-8B1431177803}" destId="{68898044-C210-4C4B-8D4D-AFA834DD8D63}" srcOrd="2" destOrd="0" parTransId="{21D25860-A705-4813-AD4F-CD57355297E6}" sibTransId="{D3690BC3-4FA6-4FB1-9231-DB5AAE98401D}"/>
    <dgm:cxn modelId="{449BE233-B05F-4385-AE55-E9F6D95F551F}" type="presOf" srcId="{1C33618A-B064-42DA-85B3-896B955FC5A6}" destId="{86175244-51F5-4413-88AD-30C88CE917CB}" srcOrd="0" destOrd="0" presId="urn:microsoft.com/office/officeart/2005/8/layout/cycle7"/>
    <dgm:cxn modelId="{1B8137C6-D0D5-4CE2-956C-4A93525CE79D}" type="presOf" srcId="{68898044-C210-4C4B-8D4D-AFA834DD8D63}" destId="{2D3836AB-1B45-460A-B3B9-4121B0A2D1F3}" srcOrd="0" destOrd="0" presId="urn:microsoft.com/office/officeart/2005/8/layout/cycle7"/>
    <dgm:cxn modelId="{3CB4149E-B132-4859-8D4F-CE89B02CA73F}" type="presOf" srcId="{D3690BC3-4FA6-4FB1-9231-DB5AAE98401D}" destId="{11DE36D3-B84D-4269-A971-DA4B44BCF8C9}" srcOrd="1" destOrd="0" presId="urn:microsoft.com/office/officeart/2005/8/layout/cycle7"/>
    <dgm:cxn modelId="{CFB1AA40-C7A1-48FE-8BCE-65F7D6C3F225}" type="presOf" srcId="{261B418E-18AB-48A8-BBDD-00576DD98BE0}" destId="{16F4E422-DAAD-4C24-B534-B7954071BE90}" srcOrd="1" destOrd="0" presId="urn:microsoft.com/office/officeart/2005/8/layout/cycle7"/>
    <dgm:cxn modelId="{14BAD453-AC85-49CF-8FA0-6CDAB9DD760F}" type="presOf" srcId="{7F3F3DDD-178F-4E0D-8158-8B1431177803}" destId="{EAB1A397-133C-41B9-9F56-7C24B11805C6}" srcOrd="0" destOrd="0" presId="urn:microsoft.com/office/officeart/2005/8/layout/cycle7"/>
    <dgm:cxn modelId="{C39A6F19-3E98-481C-9237-53BDA337A60B}" srcId="{7F3F3DDD-178F-4E0D-8158-8B1431177803}" destId="{E081A003-7BC9-4867-B467-9FC805A0B1C8}" srcOrd="1" destOrd="0" parTransId="{7667400B-AF34-49FA-8988-C2AFED304DDF}" sibTransId="{80A31438-255A-4303-B0B0-C592D85F133C}"/>
    <dgm:cxn modelId="{C650E672-FBD0-42C5-ACFD-B1A7D6B5D6F2}" type="presOf" srcId="{80A31438-255A-4303-B0B0-C592D85F133C}" destId="{71FA31BF-4B61-4B06-B46F-F32910FDD4F4}" srcOrd="1" destOrd="0" presId="urn:microsoft.com/office/officeart/2005/8/layout/cycle7"/>
    <dgm:cxn modelId="{D05C03CB-7BD2-4C58-9F3C-BC2E8930F283}" type="presOf" srcId="{80A31438-255A-4303-B0B0-C592D85F133C}" destId="{284BBEBF-8A41-4802-895C-5FB2ED14CACE}" srcOrd="0" destOrd="0" presId="urn:microsoft.com/office/officeart/2005/8/layout/cycle7"/>
    <dgm:cxn modelId="{2A2D7E7C-9AF3-4E16-8049-554FE8BC89B5}" type="presParOf" srcId="{EAB1A397-133C-41B9-9F56-7C24B11805C6}" destId="{86175244-51F5-4413-88AD-30C88CE917CB}" srcOrd="0" destOrd="0" presId="urn:microsoft.com/office/officeart/2005/8/layout/cycle7"/>
    <dgm:cxn modelId="{E46141E4-630F-4C15-8905-734D6DDFEC30}" type="presParOf" srcId="{EAB1A397-133C-41B9-9F56-7C24B11805C6}" destId="{7B38F6E3-6208-4139-B709-94A60C9082EE}" srcOrd="1" destOrd="0" presId="urn:microsoft.com/office/officeart/2005/8/layout/cycle7"/>
    <dgm:cxn modelId="{703AFCAE-0FAC-4DDA-B757-0E3F584853D0}" type="presParOf" srcId="{7B38F6E3-6208-4139-B709-94A60C9082EE}" destId="{16F4E422-DAAD-4C24-B534-B7954071BE90}" srcOrd="0" destOrd="0" presId="urn:microsoft.com/office/officeart/2005/8/layout/cycle7"/>
    <dgm:cxn modelId="{F9B6023D-DAE9-496B-8305-98293AF487D8}" type="presParOf" srcId="{EAB1A397-133C-41B9-9F56-7C24B11805C6}" destId="{A063DA96-C361-48F7-807E-028E6D89AA61}" srcOrd="2" destOrd="0" presId="urn:microsoft.com/office/officeart/2005/8/layout/cycle7"/>
    <dgm:cxn modelId="{575DE6FA-B065-4833-8304-06F6EEAA7E09}" type="presParOf" srcId="{EAB1A397-133C-41B9-9F56-7C24B11805C6}" destId="{284BBEBF-8A41-4802-895C-5FB2ED14CACE}" srcOrd="3" destOrd="0" presId="urn:microsoft.com/office/officeart/2005/8/layout/cycle7"/>
    <dgm:cxn modelId="{A47B51CF-877C-4720-81B4-3E28D2E7F92A}" type="presParOf" srcId="{284BBEBF-8A41-4802-895C-5FB2ED14CACE}" destId="{71FA31BF-4B61-4B06-B46F-F32910FDD4F4}" srcOrd="0" destOrd="0" presId="urn:microsoft.com/office/officeart/2005/8/layout/cycle7"/>
    <dgm:cxn modelId="{EF6FE61F-C5D5-4CAC-8FBA-2C3EF97EB169}" type="presParOf" srcId="{EAB1A397-133C-41B9-9F56-7C24B11805C6}" destId="{2D3836AB-1B45-460A-B3B9-4121B0A2D1F3}" srcOrd="4" destOrd="0" presId="urn:microsoft.com/office/officeart/2005/8/layout/cycle7"/>
    <dgm:cxn modelId="{3CBD7210-9454-47C1-8CAB-B04B62D464E4}" type="presParOf" srcId="{EAB1A397-133C-41B9-9F56-7C24B11805C6}" destId="{ACC09BE4-E06A-4CCA-8D81-1B8E33C7CCAC}" srcOrd="5" destOrd="0" presId="urn:microsoft.com/office/officeart/2005/8/layout/cycle7"/>
    <dgm:cxn modelId="{8AB76EF9-0AD2-4574-AEF3-ACEFF4F4FCE8}" type="presParOf" srcId="{ACC09BE4-E06A-4CCA-8D81-1B8E33C7CCAC}" destId="{11DE36D3-B84D-4269-A971-DA4B44BCF8C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5A3724-0549-4CB3-AE24-B00EFDA850F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33BE3A-98EE-4EC3-9244-6026D5EE779B}">
      <dgm:prSet phldrT="[텍스트]" custT="1"/>
      <dgm:spPr>
        <a:solidFill>
          <a:srgbClr val="008000"/>
        </a:solidFill>
      </dgm:spPr>
      <dgm:t>
        <a:bodyPr/>
        <a:lstStyle/>
        <a:p>
          <a:pPr latinLnBrk="1"/>
          <a:r>
            <a:rPr lang="en-US" altLang="ko-KR" sz="16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validation</a:t>
          </a:r>
          <a:endParaRPr lang="ko-KR" altLang="en-US" sz="16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FA24B0B6-5312-428C-96E4-75D38CDEA68F}" type="parTrans" cxnId="{580769D9-D1D5-4A75-97F0-1A25804A380A}">
      <dgm:prSet/>
      <dgm:spPr/>
      <dgm:t>
        <a:bodyPr/>
        <a:lstStyle/>
        <a:p>
          <a:pPr latinLnBrk="1"/>
          <a:endParaRPr lang="ko-KR" altLang="en-US"/>
        </a:p>
      </dgm:t>
    </dgm:pt>
    <dgm:pt modelId="{993AAE72-5284-40CB-BA2A-3A22FDE93F0A}" type="sibTrans" cxnId="{580769D9-D1D5-4A75-97F0-1A25804A380A}">
      <dgm:prSet/>
      <dgm:spPr>
        <a:ln>
          <a:solidFill>
            <a:srgbClr val="00B05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876F8A71-2FFB-429F-B431-E7FA798D94C9}">
      <dgm:prSet phldrT="[텍스트]" custT="1"/>
      <dgm:spPr>
        <a:solidFill>
          <a:srgbClr val="008000"/>
        </a:solidFill>
      </dgm:spPr>
      <dgm:t>
        <a:bodyPr/>
        <a:lstStyle/>
        <a:p>
          <a:pPr latinLnBrk="1"/>
          <a:r>
            <a:rPr lang="en-US" altLang="ko-KR" sz="16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Preceding test </a:t>
          </a:r>
          <a:endParaRPr lang="ko-KR" altLang="en-US" sz="16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4D104465-2F7B-441A-B1E1-2205D825B8A3}" type="parTrans" cxnId="{40EAD5EA-D7AF-4BF5-9627-74CC897951A8}">
      <dgm:prSet/>
      <dgm:spPr/>
      <dgm:t>
        <a:bodyPr/>
        <a:lstStyle/>
        <a:p>
          <a:pPr latinLnBrk="1"/>
          <a:endParaRPr lang="ko-KR" altLang="en-US"/>
        </a:p>
      </dgm:t>
    </dgm:pt>
    <dgm:pt modelId="{A5530E89-CEF9-408F-A0FE-342925D1BA40}" type="sibTrans" cxnId="{40EAD5EA-D7AF-4BF5-9627-74CC897951A8}">
      <dgm:prSet/>
      <dgm:spPr>
        <a:solidFill>
          <a:srgbClr val="00B050"/>
        </a:solidFill>
      </dgm:spPr>
      <dgm:t>
        <a:bodyPr/>
        <a:lstStyle/>
        <a:p>
          <a:pPr latinLnBrk="1"/>
          <a:endParaRPr lang="ko-KR" altLang="en-US"/>
        </a:p>
      </dgm:t>
    </dgm:pt>
    <dgm:pt modelId="{159547CA-6524-428C-B27D-ADA6C4A9433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7013DA27-752A-4077-8EB4-47FAB6EA144F}" type="sibTrans" cxnId="{F50A9DBD-D7C4-4305-A605-4654265744CD}">
      <dgm:prSet/>
      <dgm:spPr/>
      <dgm:t>
        <a:bodyPr/>
        <a:lstStyle/>
        <a:p>
          <a:pPr latinLnBrk="1"/>
          <a:endParaRPr lang="ko-KR" altLang="en-US"/>
        </a:p>
      </dgm:t>
    </dgm:pt>
    <dgm:pt modelId="{A2FBFAE7-27F1-4765-B3F0-24A25FA6F270}" type="parTrans" cxnId="{F50A9DBD-D7C4-4305-A605-4654265744CD}">
      <dgm:prSet/>
      <dgm:spPr/>
      <dgm:t>
        <a:bodyPr/>
        <a:lstStyle/>
        <a:p>
          <a:pPr latinLnBrk="1"/>
          <a:endParaRPr lang="ko-KR" altLang="en-US"/>
        </a:p>
      </dgm:t>
    </dgm:pt>
    <dgm:pt modelId="{D01E22FB-AB4F-4E40-B8BC-9E09F68CAD87}" type="pres">
      <dgm:prSet presAssocID="{3F5A3724-0549-4CB3-AE24-B00EFDA850F7}" presName="Name0" presStyleCnt="0">
        <dgm:presLayoutVars>
          <dgm:dir/>
          <dgm:resizeHandles val="exact"/>
        </dgm:presLayoutVars>
      </dgm:prSet>
      <dgm:spPr/>
    </dgm:pt>
    <dgm:pt modelId="{D5BDCB5D-FB93-47C3-AF6A-AD8D2589F74E}" type="pres">
      <dgm:prSet presAssocID="{3F5A3724-0549-4CB3-AE24-B00EFDA850F7}" presName="vNodes" presStyleCnt="0"/>
      <dgm:spPr/>
    </dgm:pt>
    <dgm:pt modelId="{CB0E5BFA-84D0-4503-831A-C6AB86C3B8E8}" type="pres">
      <dgm:prSet presAssocID="{7833BE3A-98EE-4EC3-9244-6026D5EE779B}" presName="node" presStyleLbl="node1" presStyleIdx="0" presStyleCnt="3" custScaleX="328577" custScaleY="306002" custLinFactNeighborX="-762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E3A1F2-EC6C-40BA-9E20-2F8685CC057B}" type="pres">
      <dgm:prSet presAssocID="{993AAE72-5284-40CB-BA2A-3A22FDE93F0A}" presName="spacerT" presStyleCnt="0"/>
      <dgm:spPr/>
    </dgm:pt>
    <dgm:pt modelId="{5FC1995D-7F94-4574-B220-A1144CF8D378}" type="pres">
      <dgm:prSet presAssocID="{993AAE72-5284-40CB-BA2A-3A22FDE93F0A}" presName="sibTrans" presStyleLbl="sibTrans2D1" presStyleIdx="0" presStyleCnt="2" custLinFactX="-40357" custLinFactNeighborX="-100000" custLinFactNeighborY="79864"/>
      <dgm:spPr/>
      <dgm:t>
        <a:bodyPr/>
        <a:lstStyle/>
        <a:p>
          <a:pPr latinLnBrk="1"/>
          <a:endParaRPr lang="ko-KR" altLang="en-US"/>
        </a:p>
      </dgm:t>
    </dgm:pt>
    <dgm:pt modelId="{B4A58272-677C-4954-8838-C7144E5C003F}" type="pres">
      <dgm:prSet presAssocID="{993AAE72-5284-40CB-BA2A-3A22FDE93F0A}" presName="spacerB" presStyleCnt="0"/>
      <dgm:spPr/>
    </dgm:pt>
    <dgm:pt modelId="{7127505C-83BA-42BE-B3E1-489F341C762D}" type="pres">
      <dgm:prSet presAssocID="{876F8A71-2FFB-429F-B431-E7FA798D94C9}" presName="node" presStyleLbl="node1" presStyleIdx="1" presStyleCnt="3" custScaleX="330774" custScaleY="306774" custLinFactNeighborX="-773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B33699-1E20-488B-8A21-B4B78EB8D2BD}" type="pres">
      <dgm:prSet presAssocID="{3F5A3724-0549-4CB3-AE24-B00EFDA850F7}" presName="sibTransLast" presStyleLbl="sibTrans2D1" presStyleIdx="1" presStyleCnt="2" custFlipHor="0" custScaleX="188972" custScaleY="205208" custLinFactNeighborX="-23662" custLinFactNeighborY="1"/>
      <dgm:spPr/>
      <dgm:t>
        <a:bodyPr/>
        <a:lstStyle/>
        <a:p>
          <a:pPr latinLnBrk="1"/>
          <a:endParaRPr lang="ko-KR" altLang="en-US"/>
        </a:p>
      </dgm:t>
    </dgm:pt>
    <dgm:pt modelId="{537F5E76-A77B-44D8-8B2C-54A7E37902C1}" type="pres">
      <dgm:prSet presAssocID="{3F5A3724-0549-4CB3-AE24-B00EFDA850F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57BC03D-4AC2-430E-844D-D492FE7AB89A}" type="pres">
      <dgm:prSet presAssocID="{3F5A3724-0549-4CB3-AE24-B00EFDA850F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DE4CC65-26CA-491B-9271-773E86BF7365}" type="presOf" srcId="{159547CA-6524-428C-B27D-ADA6C4A94333}" destId="{157BC03D-4AC2-430E-844D-D492FE7AB89A}" srcOrd="0" destOrd="0" presId="urn:microsoft.com/office/officeart/2005/8/layout/equation2"/>
    <dgm:cxn modelId="{F50A9DBD-D7C4-4305-A605-4654265744CD}" srcId="{3F5A3724-0549-4CB3-AE24-B00EFDA850F7}" destId="{159547CA-6524-428C-B27D-ADA6C4A94333}" srcOrd="2" destOrd="0" parTransId="{A2FBFAE7-27F1-4765-B3F0-24A25FA6F270}" sibTransId="{7013DA27-752A-4077-8EB4-47FAB6EA144F}"/>
    <dgm:cxn modelId="{36CD5ADD-A34B-4F47-8EDA-0EFCC0F74179}" type="presOf" srcId="{993AAE72-5284-40CB-BA2A-3A22FDE93F0A}" destId="{5FC1995D-7F94-4574-B220-A1144CF8D378}" srcOrd="0" destOrd="0" presId="urn:microsoft.com/office/officeart/2005/8/layout/equation2"/>
    <dgm:cxn modelId="{580769D9-D1D5-4A75-97F0-1A25804A380A}" srcId="{3F5A3724-0549-4CB3-AE24-B00EFDA850F7}" destId="{7833BE3A-98EE-4EC3-9244-6026D5EE779B}" srcOrd="0" destOrd="0" parTransId="{FA24B0B6-5312-428C-96E4-75D38CDEA68F}" sibTransId="{993AAE72-5284-40CB-BA2A-3A22FDE93F0A}"/>
    <dgm:cxn modelId="{40EAD5EA-D7AF-4BF5-9627-74CC897951A8}" srcId="{3F5A3724-0549-4CB3-AE24-B00EFDA850F7}" destId="{876F8A71-2FFB-429F-B431-E7FA798D94C9}" srcOrd="1" destOrd="0" parTransId="{4D104465-2F7B-441A-B1E1-2205D825B8A3}" sibTransId="{A5530E89-CEF9-408F-A0FE-342925D1BA40}"/>
    <dgm:cxn modelId="{880917A5-BE1E-4973-B935-5F8CFBF3D8C5}" type="presOf" srcId="{876F8A71-2FFB-429F-B431-E7FA798D94C9}" destId="{7127505C-83BA-42BE-B3E1-489F341C762D}" srcOrd="0" destOrd="0" presId="urn:microsoft.com/office/officeart/2005/8/layout/equation2"/>
    <dgm:cxn modelId="{6B35CA33-1618-4664-8014-51373CB2EAE1}" type="presOf" srcId="{A5530E89-CEF9-408F-A0FE-342925D1BA40}" destId="{537F5E76-A77B-44D8-8B2C-54A7E37902C1}" srcOrd="1" destOrd="0" presId="urn:microsoft.com/office/officeart/2005/8/layout/equation2"/>
    <dgm:cxn modelId="{EF743E81-1F2F-4D6B-BC5E-CC32C08CC08B}" type="presOf" srcId="{A5530E89-CEF9-408F-A0FE-342925D1BA40}" destId="{48B33699-1E20-488B-8A21-B4B78EB8D2BD}" srcOrd="0" destOrd="0" presId="urn:microsoft.com/office/officeart/2005/8/layout/equation2"/>
    <dgm:cxn modelId="{7CE9BD54-E77C-48B7-AB86-0018388D5D1F}" type="presOf" srcId="{7833BE3A-98EE-4EC3-9244-6026D5EE779B}" destId="{CB0E5BFA-84D0-4503-831A-C6AB86C3B8E8}" srcOrd="0" destOrd="0" presId="urn:microsoft.com/office/officeart/2005/8/layout/equation2"/>
    <dgm:cxn modelId="{21243DA4-AE7C-4657-AD1F-3D1377215BE1}" type="presOf" srcId="{3F5A3724-0549-4CB3-AE24-B00EFDA850F7}" destId="{D01E22FB-AB4F-4E40-B8BC-9E09F68CAD87}" srcOrd="0" destOrd="0" presId="urn:microsoft.com/office/officeart/2005/8/layout/equation2"/>
    <dgm:cxn modelId="{D947DE31-B718-45F0-8165-85E145A90714}" type="presParOf" srcId="{D01E22FB-AB4F-4E40-B8BC-9E09F68CAD87}" destId="{D5BDCB5D-FB93-47C3-AF6A-AD8D2589F74E}" srcOrd="0" destOrd="0" presId="urn:microsoft.com/office/officeart/2005/8/layout/equation2"/>
    <dgm:cxn modelId="{277B1F21-482A-4F7B-B4F2-612DB21AE073}" type="presParOf" srcId="{D5BDCB5D-FB93-47C3-AF6A-AD8D2589F74E}" destId="{CB0E5BFA-84D0-4503-831A-C6AB86C3B8E8}" srcOrd="0" destOrd="0" presId="urn:microsoft.com/office/officeart/2005/8/layout/equation2"/>
    <dgm:cxn modelId="{D37D1D99-B366-4A76-8B63-1EF205C457B9}" type="presParOf" srcId="{D5BDCB5D-FB93-47C3-AF6A-AD8D2589F74E}" destId="{61E3A1F2-EC6C-40BA-9E20-2F8685CC057B}" srcOrd="1" destOrd="0" presId="urn:microsoft.com/office/officeart/2005/8/layout/equation2"/>
    <dgm:cxn modelId="{D025A6FE-F776-4B5B-B134-25A7F124443E}" type="presParOf" srcId="{D5BDCB5D-FB93-47C3-AF6A-AD8D2589F74E}" destId="{5FC1995D-7F94-4574-B220-A1144CF8D378}" srcOrd="2" destOrd="0" presId="urn:microsoft.com/office/officeart/2005/8/layout/equation2"/>
    <dgm:cxn modelId="{43A011B5-CEEC-4845-995A-28C1F9AD4CA8}" type="presParOf" srcId="{D5BDCB5D-FB93-47C3-AF6A-AD8D2589F74E}" destId="{B4A58272-677C-4954-8838-C7144E5C003F}" srcOrd="3" destOrd="0" presId="urn:microsoft.com/office/officeart/2005/8/layout/equation2"/>
    <dgm:cxn modelId="{0FBEB0C0-751A-4B01-B58F-93CC03807189}" type="presParOf" srcId="{D5BDCB5D-FB93-47C3-AF6A-AD8D2589F74E}" destId="{7127505C-83BA-42BE-B3E1-489F341C762D}" srcOrd="4" destOrd="0" presId="urn:microsoft.com/office/officeart/2005/8/layout/equation2"/>
    <dgm:cxn modelId="{A7304BD0-921B-4BF1-9CD5-9EB82D991736}" type="presParOf" srcId="{D01E22FB-AB4F-4E40-B8BC-9E09F68CAD87}" destId="{48B33699-1E20-488B-8A21-B4B78EB8D2BD}" srcOrd="1" destOrd="0" presId="urn:microsoft.com/office/officeart/2005/8/layout/equation2"/>
    <dgm:cxn modelId="{8315EBC9-9C06-4EFD-A7E1-FB2E67FC4F10}" type="presParOf" srcId="{48B33699-1E20-488B-8A21-B4B78EB8D2BD}" destId="{537F5E76-A77B-44D8-8B2C-54A7E37902C1}" srcOrd="0" destOrd="0" presId="urn:microsoft.com/office/officeart/2005/8/layout/equation2"/>
    <dgm:cxn modelId="{E3F8F3B7-5CAE-4FDF-8C22-EC18AD7B9D38}" type="presParOf" srcId="{D01E22FB-AB4F-4E40-B8BC-9E09F68CAD87}" destId="{157BC03D-4AC2-430E-844D-D492FE7AB89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D9A035-E939-4C69-9F39-1E870A23BC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89D4300-DAD2-4B80-9262-6F4FDD724550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B75BBC1C-AD3D-4EF7-BE7F-430D4277D9C2}" type="parTrans" cxnId="{6F425207-190E-4B44-8F9D-425A41F7F668}">
      <dgm:prSet/>
      <dgm:spPr/>
      <dgm:t>
        <a:bodyPr/>
        <a:lstStyle/>
        <a:p>
          <a:pPr latinLnBrk="1"/>
          <a:endParaRPr lang="ko-KR" altLang="en-US"/>
        </a:p>
      </dgm:t>
    </dgm:pt>
    <dgm:pt modelId="{84D43417-CF1D-4860-8C44-7D1B813298A7}" type="sibTrans" cxnId="{6F425207-190E-4B44-8F9D-425A41F7F668}">
      <dgm:prSet/>
      <dgm:spPr/>
      <dgm:t>
        <a:bodyPr/>
        <a:lstStyle/>
        <a:p>
          <a:pPr latinLnBrk="1"/>
          <a:endParaRPr lang="ko-KR" altLang="en-US"/>
        </a:p>
      </dgm:t>
    </dgm:pt>
    <dgm:pt modelId="{EC3E0835-69BE-4B46-97A0-F1BEA0A3B102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Virtual laboratory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11A5E53-8820-42BB-AED8-395BC821FF45}" type="parTrans" cxnId="{BAC39938-703F-4920-A8DA-A18EBA37C611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C8296C13-9A00-4F7A-962E-A7F6EDC99139}" type="sibTrans" cxnId="{BAC39938-703F-4920-A8DA-A18EBA37C611}">
      <dgm:prSet/>
      <dgm:spPr/>
      <dgm:t>
        <a:bodyPr/>
        <a:lstStyle/>
        <a:p>
          <a:pPr latinLnBrk="1"/>
          <a:endParaRPr lang="ko-KR" altLang="en-US"/>
        </a:p>
      </dgm:t>
    </dgm:pt>
    <dgm:pt modelId="{51C4ED68-83EC-48E9-8EED-90C2D6025502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DB Service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68FC7AF1-585A-4412-9405-4B870DA5F9CA}" type="parTrans" cxnId="{09487A85-2613-41F6-BC9A-552381EDBF4F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449A0F45-1962-4B49-9D89-FB8DA85C8D1E}" type="sibTrans" cxnId="{09487A85-2613-41F6-BC9A-552381EDBF4F}">
      <dgm:prSet/>
      <dgm:spPr/>
      <dgm:t>
        <a:bodyPr/>
        <a:lstStyle/>
        <a:p>
          <a:pPr latinLnBrk="1"/>
          <a:endParaRPr lang="ko-KR" altLang="en-US"/>
        </a:p>
      </dgm:t>
    </dgm:pt>
    <dgm:pt modelId="{EA3F37A2-05D0-4ED1-8F07-F2C2277A1768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Web base simulator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A23214E-CA39-4E5F-94F4-30E00C55339B}" type="parTrans" cxnId="{DF7D478A-5171-44CB-A600-EB3DCE1449A4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F939EC44-CE02-4F4E-A0B6-24F2D9E930F3}" type="sibTrans" cxnId="{DF7D478A-5171-44CB-A600-EB3DCE1449A4}">
      <dgm:prSet/>
      <dgm:spPr/>
      <dgm:t>
        <a:bodyPr/>
        <a:lstStyle/>
        <a:p>
          <a:pPr latinLnBrk="1"/>
          <a:endParaRPr lang="ko-KR" altLang="en-US"/>
        </a:p>
      </dgm:t>
    </dgm:pt>
    <dgm:pt modelId="{C704B062-37AE-4083-A56D-390491B0B035}" type="pres">
      <dgm:prSet presAssocID="{69D9A035-E939-4C69-9F39-1E870A23BC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BF75DC-82BE-4D47-8439-407E16ED5799}" type="pres">
      <dgm:prSet presAssocID="{689D4300-DAD2-4B80-9262-6F4FDD724550}" presName="centerShape" presStyleLbl="node0" presStyleIdx="0" presStyleCnt="1" custScaleX="96343" custScaleY="96347" custLinFactNeighborX="-12764" custLinFactNeighborY="-29393"/>
      <dgm:spPr/>
      <dgm:t>
        <a:bodyPr/>
        <a:lstStyle/>
        <a:p>
          <a:pPr latinLnBrk="1"/>
          <a:endParaRPr lang="ko-KR" altLang="en-US"/>
        </a:p>
      </dgm:t>
    </dgm:pt>
    <dgm:pt modelId="{2B4B834D-0511-4A2F-B8D8-C8EC99AF3C10}" type="pres">
      <dgm:prSet presAssocID="{311A5E53-8820-42BB-AED8-395BC821FF45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068AEBE-1071-483B-9EBA-E1FC518FAC4F}" type="pres">
      <dgm:prSet presAssocID="{EC3E0835-69BE-4B46-97A0-F1BEA0A3B102}" presName="node" presStyleLbl="node1" presStyleIdx="0" presStyleCnt="3" custScaleX="106679" custScaleY="60625" custRadScaleRad="136258" custRadScaleInc="1665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5A245F-7887-4271-80D2-7FA240FDED11}" type="pres">
      <dgm:prSet presAssocID="{68FC7AF1-585A-4412-9405-4B870DA5F9CA}" presName="parTrans" presStyleLbl="bgSibTrans2D1" presStyleIdx="1" presStyleCnt="3" custLinFactNeighborX="4351" custLinFactNeighborY="17063"/>
      <dgm:spPr/>
      <dgm:t>
        <a:bodyPr/>
        <a:lstStyle/>
        <a:p>
          <a:pPr latinLnBrk="1"/>
          <a:endParaRPr lang="ko-KR" altLang="en-US"/>
        </a:p>
      </dgm:t>
    </dgm:pt>
    <dgm:pt modelId="{6415DC17-F1DF-4242-ACF2-F74188F8E458}" type="pres">
      <dgm:prSet presAssocID="{51C4ED68-83EC-48E9-8EED-90C2D6025502}" presName="node" presStyleLbl="node1" presStyleIdx="1" presStyleCnt="3" custScaleY="59789" custRadScaleRad="122042" custRadScaleInc="1117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FD6168-BEE0-4753-8D2C-CFF0D05E17CC}" type="pres">
      <dgm:prSet presAssocID="{3A23214E-CA39-4E5F-94F4-30E00C55339B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FAEE51-5323-4DCC-9232-622473C4CF39}" type="pres">
      <dgm:prSet presAssocID="{EA3F37A2-05D0-4ED1-8F07-F2C2277A1768}" presName="node" presStyleLbl="node1" presStyleIdx="2" presStyleCnt="3" custScaleY="53243" custRadScaleRad="97717" custRadScaleInc="65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B704E8-F333-4F75-8703-F66AB716C6F6}" type="presOf" srcId="{311A5E53-8820-42BB-AED8-395BC821FF45}" destId="{2B4B834D-0511-4A2F-B8D8-C8EC99AF3C10}" srcOrd="0" destOrd="0" presId="urn:microsoft.com/office/officeart/2005/8/layout/radial4"/>
    <dgm:cxn modelId="{DF7D478A-5171-44CB-A600-EB3DCE1449A4}" srcId="{689D4300-DAD2-4B80-9262-6F4FDD724550}" destId="{EA3F37A2-05D0-4ED1-8F07-F2C2277A1768}" srcOrd="2" destOrd="0" parTransId="{3A23214E-CA39-4E5F-94F4-30E00C55339B}" sibTransId="{F939EC44-CE02-4F4E-A0B6-24F2D9E930F3}"/>
    <dgm:cxn modelId="{CE8C3B31-3F1E-419B-BC9E-C0A7A9BD5FAA}" type="presOf" srcId="{3A23214E-CA39-4E5F-94F4-30E00C55339B}" destId="{CDFD6168-BEE0-4753-8D2C-CFF0D05E17CC}" srcOrd="0" destOrd="0" presId="urn:microsoft.com/office/officeart/2005/8/layout/radial4"/>
    <dgm:cxn modelId="{FA029234-CAA9-47E8-B718-B6AD61AC1FB3}" type="presOf" srcId="{EC3E0835-69BE-4B46-97A0-F1BEA0A3B102}" destId="{E068AEBE-1071-483B-9EBA-E1FC518FAC4F}" srcOrd="0" destOrd="0" presId="urn:microsoft.com/office/officeart/2005/8/layout/radial4"/>
    <dgm:cxn modelId="{3E64E5AE-14E2-4115-A961-187CEE15405E}" type="presOf" srcId="{EA3F37A2-05D0-4ED1-8F07-F2C2277A1768}" destId="{ECFAEE51-5323-4DCC-9232-622473C4CF39}" srcOrd="0" destOrd="0" presId="urn:microsoft.com/office/officeart/2005/8/layout/radial4"/>
    <dgm:cxn modelId="{CAE501C3-5777-4F8A-8D3B-18A85138D7F1}" type="presOf" srcId="{51C4ED68-83EC-48E9-8EED-90C2D6025502}" destId="{6415DC17-F1DF-4242-ACF2-F74188F8E458}" srcOrd="0" destOrd="0" presId="urn:microsoft.com/office/officeart/2005/8/layout/radial4"/>
    <dgm:cxn modelId="{09487A85-2613-41F6-BC9A-552381EDBF4F}" srcId="{689D4300-DAD2-4B80-9262-6F4FDD724550}" destId="{51C4ED68-83EC-48E9-8EED-90C2D6025502}" srcOrd="1" destOrd="0" parTransId="{68FC7AF1-585A-4412-9405-4B870DA5F9CA}" sibTransId="{449A0F45-1962-4B49-9D89-FB8DA85C8D1E}"/>
    <dgm:cxn modelId="{A01F6C1B-8EA6-4FFA-9643-A4A91866E20B}" type="presOf" srcId="{69D9A035-E939-4C69-9F39-1E870A23BCA2}" destId="{C704B062-37AE-4083-A56D-390491B0B035}" srcOrd="0" destOrd="0" presId="urn:microsoft.com/office/officeart/2005/8/layout/radial4"/>
    <dgm:cxn modelId="{BAC39938-703F-4920-A8DA-A18EBA37C611}" srcId="{689D4300-DAD2-4B80-9262-6F4FDD724550}" destId="{EC3E0835-69BE-4B46-97A0-F1BEA0A3B102}" srcOrd="0" destOrd="0" parTransId="{311A5E53-8820-42BB-AED8-395BC821FF45}" sibTransId="{C8296C13-9A00-4F7A-962E-A7F6EDC99139}"/>
    <dgm:cxn modelId="{4E5E7CB7-ED4B-42B9-94EF-7270AB5ED65F}" type="presOf" srcId="{68FC7AF1-585A-4412-9405-4B870DA5F9CA}" destId="{ED5A245F-7887-4271-80D2-7FA240FDED11}" srcOrd="0" destOrd="0" presId="urn:microsoft.com/office/officeart/2005/8/layout/radial4"/>
    <dgm:cxn modelId="{6F425207-190E-4B44-8F9D-425A41F7F668}" srcId="{69D9A035-E939-4C69-9F39-1E870A23BCA2}" destId="{689D4300-DAD2-4B80-9262-6F4FDD724550}" srcOrd="0" destOrd="0" parTransId="{B75BBC1C-AD3D-4EF7-BE7F-430D4277D9C2}" sibTransId="{84D43417-CF1D-4860-8C44-7D1B813298A7}"/>
    <dgm:cxn modelId="{0263EBAF-ED2C-4806-8B2D-1F17EEF0DDB5}" type="presOf" srcId="{689D4300-DAD2-4B80-9262-6F4FDD724550}" destId="{C6BF75DC-82BE-4D47-8439-407E16ED5799}" srcOrd="0" destOrd="0" presId="urn:microsoft.com/office/officeart/2005/8/layout/radial4"/>
    <dgm:cxn modelId="{DAA51300-C403-4A65-A212-9A7F044FBCFC}" type="presParOf" srcId="{C704B062-37AE-4083-A56D-390491B0B035}" destId="{C6BF75DC-82BE-4D47-8439-407E16ED5799}" srcOrd="0" destOrd="0" presId="urn:microsoft.com/office/officeart/2005/8/layout/radial4"/>
    <dgm:cxn modelId="{67A16FCF-FD5D-4A19-9446-3AA1425A541C}" type="presParOf" srcId="{C704B062-37AE-4083-A56D-390491B0B035}" destId="{2B4B834D-0511-4A2F-B8D8-C8EC99AF3C10}" srcOrd="1" destOrd="0" presId="urn:microsoft.com/office/officeart/2005/8/layout/radial4"/>
    <dgm:cxn modelId="{3C4D0F29-F4F2-4232-A1D8-C3D42FE53277}" type="presParOf" srcId="{C704B062-37AE-4083-A56D-390491B0B035}" destId="{E068AEBE-1071-483B-9EBA-E1FC518FAC4F}" srcOrd="2" destOrd="0" presId="urn:microsoft.com/office/officeart/2005/8/layout/radial4"/>
    <dgm:cxn modelId="{AA526AC1-2746-4C89-AD5D-98F385E90F0E}" type="presParOf" srcId="{C704B062-37AE-4083-A56D-390491B0B035}" destId="{ED5A245F-7887-4271-80D2-7FA240FDED11}" srcOrd="3" destOrd="0" presId="urn:microsoft.com/office/officeart/2005/8/layout/radial4"/>
    <dgm:cxn modelId="{43E82849-44D3-4C42-A4B0-2EC725CACC4F}" type="presParOf" srcId="{C704B062-37AE-4083-A56D-390491B0B035}" destId="{6415DC17-F1DF-4242-ACF2-F74188F8E458}" srcOrd="4" destOrd="0" presId="urn:microsoft.com/office/officeart/2005/8/layout/radial4"/>
    <dgm:cxn modelId="{B13E5498-736B-4CD7-8AEC-25F83CF051A8}" type="presParOf" srcId="{C704B062-37AE-4083-A56D-390491B0B035}" destId="{CDFD6168-BEE0-4753-8D2C-CFF0D05E17CC}" srcOrd="5" destOrd="0" presId="urn:microsoft.com/office/officeart/2005/8/layout/radial4"/>
    <dgm:cxn modelId="{34689AFE-2F04-4027-8ED5-91C5501E2861}" type="presParOf" srcId="{C704B062-37AE-4083-A56D-390491B0B035}" destId="{ECFAEE51-5323-4DCC-9232-622473C4CF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F3DDD-178F-4E0D-8158-8B1431177803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C33618A-B064-42DA-85B3-896B955FC5A6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Experiment</a:t>
          </a:r>
          <a:endParaRPr lang="ko-KR" altLang="en-US" sz="12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D54ED8DF-FC68-41BC-BC23-F0487BEF3CAF}" type="parTrans" cxnId="{256EE420-A2A6-49AA-93E0-F007A3DB4BF6}">
      <dgm:prSet/>
      <dgm:spPr/>
      <dgm:t>
        <a:bodyPr/>
        <a:lstStyle/>
        <a:p>
          <a:pPr latinLnBrk="1"/>
          <a:endParaRPr lang="ko-KR" altLang="en-US"/>
        </a:p>
      </dgm:t>
    </dgm:pt>
    <dgm:pt modelId="{261B418E-18AB-48A8-BBDD-00576DD98BE0}" type="sibTrans" cxnId="{256EE420-A2A6-49AA-93E0-F007A3DB4BF6}">
      <dgm:prSet/>
      <dgm:spPr>
        <a:solidFill>
          <a:srgbClr val="0070C0"/>
        </a:solidFill>
      </dgm:spPr>
      <dgm:t>
        <a:bodyPr/>
        <a:lstStyle/>
        <a:p>
          <a:pPr latinLnBrk="1"/>
          <a:endParaRPr lang="ko-KR" altLang="en-US"/>
        </a:p>
      </dgm:t>
    </dgm:pt>
    <dgm:pt modelId="{E081A003-7BC9-4867-B467-9FC805A0B1C8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Theory</a:t>
          </a:r>
          <a:endParaRPr lang="ko-KR" altLang="en-US" sz="12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7667400B-AF34-49FA-8988-C2AFED304DDF}" type="parTrans" cxnId="{C39A6F19-3E98-481C-9237-53BDA337A60B}">
      <dgm:prSet/>
      <dgm:spPr/>
      <dgm:t>
        <a:bodyPr/>
        <a:lstStyle/>
        <a:p>
          <a:pPr latinLnBrk="1"/>
          <a:endParaRPr lang="ko-KR" altLang="en-US"/>
        </a:p>
      </dgm:t>
    </dgm:pt>
    <dgm:pt modelId="{80A31438-255A-4303-B0B0-C592D85F133C}" type="sibTrans" cxnId="{C39A6F19-3E98-481C-9237-53BDA337A60B}">
      <dgm:prSet/>
      <dgm:spPr>
        <a:solidFill>
          <a:srgbClr val="7030A0"/>
        </a:solidFill>
      </dgm:spPr>
      <dgm:t>
        <a:bodyPr/>
        <a:lstStyle/>
        <a:p>
          <a:pPr latinLnBrk="1"/>
          <a:endParaRPr lang="ko-KR" altLang="en-US"/>
        </a:p>
      </dgm:t>
    </dgm:pt>
    <dgm:pt modelId="{68898044-C210-4C4B-8D4D-AFA834DD8D6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D3690BC3-4FA6-4FB1-9231-DB5AAE98401D}" type="sibTrans" cxnId="{0AB97847-E3F7-4413-B3EB-101BFA616F3A}">
      <dgm:prSet/>
      <dgm:spPr>
        <a:solidFill>
          <a:srgbClr val="7030A0"/>
        </a:solidFill>
      </dgm:spPr>
      <dgm:t>
        <a:bodyPr/>
        <a:lstStyle/>
        <a:p>
          <a:pPr latinLnBrk="1"/>
          <a:endParaRPr lang="ko-KR" altLang="en-US"/>
        </a:p>
      </dgm:t>
    </dgm:pt>
    <dgm:pt modelId="{21D25860-A705-4813-AD4F-CD57355297E6}" type="parTrans" cxnId="{0AB97847-E3F7-4413-B3EB-101BFA616F3A}">
      <dgm:prSet/>
      <dgm:spPr/>
      <dgm:t>
        <a:bodyPr/>
        <a:lstStyle/>
        <a:p>
          <a:pPr latinLnBrk="1"/>
          <a:endParaRPr lang="ko-KR" altLang="en-US"/>
        </a:p>
      </dgm:t>
    </dgm:pt>
    <dgm:pt modelId="{EAB1A397-133C-41B9-9F56-7C24B11805C6}" type="pres">
      <dgm:prSet presAssocID="{7F3F3DDD-178F-4E0D-8158-8B14311778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175244-51F5-4413-88AD-30C88CE917CB}" type="pres">
      <dgm:prSet presAssocID="{1C33618A-B064-42DA-85B3-896B955FC5A6}" presName="node" presStyleLbl="node1" presStyleIdx="0" presStyleCnt="3" custAng="0" custScaleX="93642" custScaleY="146124" custRadScaleRad="98076" custRadScaleInc="745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B38F6E3-6208-4139-B709-94A60C9082EE}" type="pres">
      <dgm:prSet presAssocID="{261B418E-18AB-48A8-BBDD-00576DD98BE0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6F4E422-DAAD-4C24-B534-B7954071BE90}" type="pres">
      <dgm:prSet presAssocID="{261B418E-18AB-48A8-BBDD-00576DD98BE0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063DA96-C361-48F7-807E-028E6D89AA61}" type="pres">
      <dgm:prSet presAssocID="{E081A003-7BC9-4867-B467-9FC805A0B1C8}" presName="node" presStyleLbl="node1" presStyleIdx="1" presStyleCnt="3" custScaleX="97672" custScaleY="122746" custRadScaleRad="84595" custRadScaleInc="29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284BBEBF-8A41-4802-895C-5FB2ED14CACE}" type="pres">
      <dgm:prSet presAssocID="{80A31438-255A-4303-B0B0-C592D85F133C}" presName="sibTrans" presStyleLbl="sibTrans2D1" presStyleIdx="1" presStyleCnt="3" custAng="11079920" custLinFactNeighborX="14492" custLinFactNeighborY="8161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1FA31BF-4B61-4B06-B46F-F32910FDD4F4}" type="pres">
      <dgm:prSet presAssocID="{80A31438-255A-4303-B0B0-C592D85F133C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D3836AB-1B45-460A-B3B9-4121B0A2D1F3}" type="pres">
      <dgm:prSet presAssocID="{68898044-C210-4C4B-8D4D-AFA834DD8D63}" presName="node" presStyleLbl="node1" presStyleIdx="2" presStyleCnt="3" custScaleX="59170" custScaleY="76858" custRadScaleRad="51854" custRadScaleInc="45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C09BE4-E06A-4CCA-8D81-1B8E33C7CCAC}" type="pres">
      <dgm:prSet presAssocID="{D3690BC3-4FA6-4FB1-9231-DB5AAE98401D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1DE36D3-B84D-4269-A971-DA4B44BCF8C9}" type="pres">
      <dgm:prSet presAssocID="{D3690BC3-4FA6-4FB1-9231-DB5AAE98401D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E24C267C-DF90-426B-971B-7D96F5AAE94D}" type="presOf" srcId="{261B418E-18AB-48A8-BBDD-00576DD98BE0}" destId="{16F4E422-DAAD-4C24-B534-B7954071BE90}" srcOrd="1" destOrd="0" presId="urn:microsoft.com/office/officeart/2005/8/layout/cycle7"/>
    <dgm:cxn modelId="{248A578D-0AEA-490F-82C8-8E454BAA9126}" type="presOf" srcId="{261B418E-18AB-48A8-BBDD-00576DD98BE0}" destId="{7B38F6E3-6208-4139-B709-94A60C9082EE}" srcOrd="0" destOrd="0" presId="urn:microsoft.com/office/officeart/2005/8/layout/cycle7"/>
    <dgm:cxn modelId="{0AB97847-E3F7-4413-B3EB-101BFA616F3A}" srcId="{7F3F3DDD-178F-4E0D-8158-8B1431177803}" destId="{68898044-C210-4C4B-8D4D-AFA834DD8D63}" srcOrd="2" destOrd="0" parTransId="{21D25860-A705-4813-AD4F-CD57355297E6}" sibTransId="{D3690BC3-4FA6-4FB1-9231-DB5AAE98401D}"/>
    <dgm:cxn modelId="{D943365B-306C-47A3-B442-FD2F8BC1D91B}" type="presOf" srcId="{68898044-C210-4C4B-8D4D-AFA834DD8D63}" destId="{2D3836AB-1B45-460A-B3B9-4121B0A2D1F3}" srcOrd="0" destOrd="0" presId="urn:microsoft.com/office/officeart/2005/8/layout/cycle7"/>
    <dgm:cxn modelId="{C39A6F19-3E98-481C-9237-53BDA337A60B}" srcId="{7F3F3DDD-178F-4E0D-8158-8B1431177803}" destId="{E081A003-7BC9-4867-B467-9FC805A0B1C8}" srcOrd="1" destOrd="0" parTransId="{7667400B-AF34-49FA-8988-C2AFED304DDF}" sibTransId="{80A31438-255A-4303-B0B0-C592D85F133C}"/>
    <dgm:cxn modelId="{256EE420-A2A6-49AA-93E0-F007A3DB4BF6}" srcId="{7F3F3DDD-178F-4E0D-8158-8B1431177803}" destId="{1C33618A-B064-42DA-85B3-896B955FC5A6}" srcOrd="0" destOrd="0" parTransId="{D54ED8DF-FC68-41BC-BC23-F0487BEF3CAF}" sibTransId="{261B418E-18AB-48A8-BBDD-00576DD98BE0}"/>
    <dgm:cxn modelId="{064A5041-469F-431E-8C41-C70E44919832}" type="presOf" srcId="{1C33618A-B064-42DA-85B3-896B955FC5A6}" destId="{86175244-51F5-4413-88AD-30C88CE917CB}" srcOrd="0" destOrd="0" presId="urn:microsoft.com/office/officeart/2005/8/layout/cycle7"/>
    <dgm:cxn modelId="{71903D5C-84D2-4E71-B342-E7C38277909C}" type="presOf" srcId="{7F3F3DDD-178F-4E0D-8158-8B1431177803}" destId="{EAB1A397-133C-41B9-9F56-7C24B11805C6}" srcOrd="0" destOrd="0" presId="urn:microsoft.com/office/officeart/2005/8/layout/cycle7"/>
    <dgm:cxn modelId="{F3A05558-C362-443B-BA03-18388E860A6E}" type="presOf" srcId="{D3690BC3-4FA6-4FB1-9231-DB5AAE98401D}" destId="{11DE36D3-B84D-4269-A971-DA4B44BCF8C9}" srcOrd="1" destOrd="0" presId="urn:microsoft.com/office/officeart/2005/8/layout/cycle7"/>
    <dgm:cxn modelId="{10DD17BA-2CC7-4D40-AE99-198F6A9F6001}" type="presOf" srcId="{E081A003-7BC9-4867-B467-9FC805A0B1C8}" destId="{A063DA96-C361-48F7-807E-028E6D89AA61}" srcOrd="0" destOrd="0" presId="urn:microsoft.com/office/officeart/2005/8/layout/cycle7"/>
    <dgm:cxn modelId="{76F67439-E38F-4F9C-972D-2F55C86CFE44}" type="presOf" srcId="{D3690BC3-4FA6-4FB1-9231-DB5AAE98401D}" destId="{ACC09BE4-E06A-4CCA-8D81-1B8E33C7CCAC}" srcOrd="0" destOrd="0" presId="urn:microsoft.com/office/officeart/2005/8/layout/cycle7"/>
    <dgm:cxn modelId="{678C58DD-E727-471F-946C-2F15A0938179}" type="presOf" srcId="{80A31438-255A-4303-B0B0-C592D85F133C}" destId="{284BBEBF-8A41-4802-895C-5FB2ED14CACE}" srcOrd="0" destOrd="0" presId="urn:microsoft.com/office/officeart/2005/8/layout/cycle7"/>
    <dgm:cxn modelId="{B3BF94BB-0BF8-4C66-AD52-38AFB846B52B}" type="presOf" srcId="{80A31438-255A-4303-B0B0-C592D85F133C}" destId="{71FA31BF-4B61-4B06-B46F-F32910FDD4F4}" srcOrd="1" destOrd="0" presId="urn:microsoft.com/office/officeart/2005/8/layout/cycle7"/>
    <dgm:cxn modelId="{0E90C592-F0CA-4DDA-A180-CA0A184C64ED}" type="presParOf" srcId="{EAB1A397-133C-41B9-9F56-7C24B11805C6}" destId="{86175244-51F5-4413-88AD-30C88CE917CB}" srcOrd="0" destOrd="0" presId="urn:microsoft.com/office/officeart/2005/8/layout/cycle7"/>
    <dgm:cxn modelId="{6B7895ED-6C3A-4A22-877D-FD0CACA895A5}" type="presParOf" srcId="{EAB1A397-133C-41B9-9F56-7C24B11805C6}" destId="{7B38F6E3-6208-4139-B709-94A60C9082EE}" srcOrd="1" destOrd="0" presId="urn:microsoft.com/office/officeart/2005/8/layout/cycle7"/>
    <dgm:cxn modelId="{72876E1D-BA1E-4230-9369-3F8239A54DAF}" type="presParOf" srcId="{7B38F6E3-6208-4139-B709-94A60C9082EE}" destId="{16F4E422-DAAD-4C24-B534-B7954071BE90}" srcOrd="0" destOrd="0" presId="urn:microsoft.com/office/officeart/2005/8/layout/cycle7"/>
    <dgm:cxn modelId="{5ABFC9D8-5870-42CA-9E5E-D5FC1D23D95C}" type="presParOf" srcId="{EAB1A397-133C-41B9-9F56-7C24B11805C6}" destId="{A063DA96-C361-48F7-807E-028E6D89AA61}" srcOrd="2" destOrd="0" presId="urn:microsoft.com/office/officeart/2005/8/layout/cycle7"/>
    <dgm:cxn modelId="{297D50F0-E71F-40A6-B42E-4FBD5A027268}" type="presParOf" srcId="{EAB1A397-133C-41B9-9F56-7C24B11805C6}" destId="{284BBEBF-8A41-4802-895C-5FB2ED14CACE}" srcOrd="3" destOrd="0" presId="urn:microsoft.com/office/officeart/2005/8/layout/cycle7"/>
    <dgm:cxn modelId="{046714E7-29DA-4932-AD7D-9787A25EB53C}" type="presParOf" srcId="{284BBEBF-8A41-4802-895C-5FB2ED14CACE}" destId="{71FA31BF-4B61-4B06-B46F-F32910FDD4F4}" srcOrd="0" destOrd="0" presId="urn:microsoft.com/office/officeart/2005/8/layout/cycle7"/>
    <dgm:cxn modelId="{B363571E-A8AA-4444-9EA2-774759514675}" type="presParOf" srcId="{EAB1A397-133C-41B9-9F56-7C24B11805C6}" destId="{2D3836AB-1B45-460A-B3B9-4121B0A2D1F3}" srcOrd="4" destOrd="0" presId="urn:microsoft.com/office/officeart/2005/8/layout/cycle7"/>
    <dgm:cxn modelId="{42F4FF4E-B094-427F-A608-83DB0CB1F01B}" type="presParOf" srcId="{EAB1A397-133C-41B9-9F56-7C24B11805C6}" destId="{ACC09BE4-E06A-4CCA-8D81-1B8E33C7CCAC}" srcOrd="5" destOrd="0" presId="urn:microsoft.com/office/officeart/2005/8/layout/cycle7"/>
    <dgm:cxn modelId="{C722FFBF-545F-486E-B37B-50B51656E71B}" type="presParOf" srcId="{ACC09BE4-E06A-4CCA-8D81-1B8E33C7CCAC}" destId="{11DE36D3-B84D-4269-A971-DA4B44BCF8C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A3724-0549-4CB3-AE24-B00EFDA850F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33BE3A-98EE-4EC3-9244-6026D5EE779B}">
      <dgm:prSet phldrT="[텍스트]" custT="1"/>
      <dgm:spPr>
        <a:solidFill>
          <a:srgbClr val="008000"/>
        </a:solidFill>
      </dgm:spPr>
      <dgm:t>
        <a:bodyPr/>
        <a:lstStyle/>
        <a:p>
          <a:pPr latinLnBrk="1"/>
          <a:r>
            <a:rPr lang="en-US" altLang="ko-KR" sz="16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validation</a:t>
          </a:r>
          <a:endParaRPr lang="ko-KR" altLang="en-US" sz="16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FA24B0B6-5312-428C-96E4-75D38CDEA68F}" type="parTrans" cxnId="{580769D9-D1D5-4A75-97F0-1A25804A380A}">
      <dgm:prSet/>
      <dgm:spPr/>
      <dgm:t>
        <a:bodyPr/>
        <a:lstStyle/>
        <a:p>
          <a:pPr latinLnBrk="1"/>
          <a:endParaRPr lang="ko-KR" altLang="en-US"/>
        </a:p>
      </dgm:t>
    </dgm:pt>
    <dgm:pt modelId="{993AAE72-5284-40CB-BA2A-3A22FDE93F0A}" type="sibTrans" cxnId="{580769D9-D1D5-4A75-97F0-1A25804A380A}">
      <dgm:prSet/>
      <dgm:spPr>
        <a:ln>
          <a:solidFill>
            <a:srgbClr val="00B05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876F8A71-2FFB-429F-B431-E7FA798D94C9}">
      <dgm:prSet phldrT="[텍스트]" custT="1"/>
      <dgm:spPr>
        <a:solidFill>
          <a:srgbClr val="008000"/>
        </a:solidFill>
      </dgm:spPr>
      <dgm:t>
        <a:bodyPr/>
        <a:lstStyle/>
        <a:p>
          <a:pPr latinLnBrk="1"/>
          <a:r>
            <a:rPr lang="en-US" altLang="ko-KR" sz="16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Preceding test </a:t>
          </a:r>
          <a:endParaRPr lang="ko-KR" altLang="en-US" sz="16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4D104465-2F7B-441A-B1E1-2205D825B8A3}" type="parTrans" cxnId="{40EAD5EA-D7AF-4BF5-9627-74CC897951A8}">
      <dgm:prSet/>
      <dgm:spPr/>
      <dgm:t>
        <a:bodyPr/>
        <a:lstStyle/>
        <a:p>
          <a:pPr latinLnBrk="1"/>
          <a:endParaRPr lang="ko-KR" altLang="en-US"/>
        </a:p>
      </dgm:t>
    </dgm:pt>
    <dgm:pt modelId="{A5530E89-CEF9-408F-A0FE-342925D1BA40}" type="sibTrans" cxnId="{40EAD5EA-D7AF-4BF5-9627-74CC897951A8}">
      <dgm:prSet/>
      <dgm:spPr>
        <a:solidFill>
          <a:srgbClr val="00B050"/>
        </a:solidFill>
      </dgm:spPr>
      <dgm:t>
        <a:bodyPr/>
        <a:lstStyle/>
        <a:p>
          <a:pPr latinLnBrk="1"/>
          <a:endParaRPr lang="ko-KR" altLang="en-US"/>
        </a:p>
      </dgm:t>
    </dgm:pt>
    <dgm:pt modelId="{159547CA-6524-428C-B27D-ADA6C4A9433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7013DA27-752A-4077-8EB4-47FAB6EA144F}" type="sibTrans" cxnId="{F50A9DBD-D7C4-4305-A605-4654265744CD}">
      <dgm:prSet/>
      <dgm:spPr/>
      <dgm:t>
        <a:bodyPr/>
        <a:lstStyle/>
        <a:p>
          <a:pPr latinLnBrk="1"/>
          <a:endParaRPr lang="ko-KR" altLang="en-US"/>
        </a:p>
      </dgm:t>
    </dgm:pt>
    <dgm:pt modelId="{A2FBFAE7-27F1-4765-B3F0-24A25FA6F270}" type="parTrans" cxnId="{F50A9DBD-D7C4-4305-A605-4654265744CD}">
      <dgm:prSet/>
      <dgm:spPr/>
      <dgm:t>
        <a:bodyPr/>
        <a:lstStyle/>
        <a:p>
          <a:pPr latinLnBrk="1"/>
          <a:endParaRPr lang="ko-KR" altLang="en-US"/>
        </a:p>
      </dgm:t>
    </dgm:pt>
    <dgm:pt modelId="{D01E22FB-AB4F-4E40-B8BC-9E09F68CAD87}" type="pres">
      <dgm:prSet presAssocID="{3F5A3724-0549-4CB3-AE24-B00EFDA850F7}" presName="Name0" presStyleCnt="0">
        <dgm:presLayoutVars>
          <dgm:dir/>
          <dgm:resizeHandles val="exact"/>
        </dgm:presLayoutVars>
      </dgm:prSet>
      <dgm:spPr/>
    </dgm:pt>
    <dgm:pt modelId="{D5BDCB5D-FB93-47C3-AF6A-AD8D2589F74E}" type="pres">
      <dgm:prSet presAssocID="{3F5A3724-0549-4CB3-AE24-B00EFDA850F7}" presName="vNodes" presStyleCnt="0"/>
      <dgm:spPr/>
    </dgm:pt>
    <dgm:pt modelId="{CB0E5BFA-84D0-4503-831A-C6AB86C3B8E8}" type="pres">
      <dgm:prSet presAssocID="{7833BE3A-98EE-4EC3-9244-6026D5EE779B}" presName="node" presStyleLbl="node1" presStyleIdx="0" presStyleCnt="3" custScaleX="328577" custScaleY="306002" custLinFactNeighborX="-762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E3A1F2-EC6C-40BA-9E20-2F8685CC057B}" type="pres">
      <dgm:prSet presAssocID="{993AAE72-5284-40CB-BA2A-3A22FDE93F0A}" presName="spacerT" presStyleCnt="0"/>
      <dgm:spPr/>
    </dgm:pt>
    <dgm:pt modelId="{5FC1995D-7F94-4574-B220-A1144CF8D378}" type="pres">
      <dgm:prSet presAssocID="{993AAE72-5284-40CB-BA2A-3A22FDE93F0A}" presName="sibTrans" presStyleLbl="sibTrans2D1" presStyleIdx="0" presStyleCnt="2" custLinFactX="-40357" custLinFactNeighborX="-100000" custLinFactNeighborY="79864"/>
      <dgm:spPr/>
      <dgm:t>
        <a:bodyPr/>
        <a:lstStyle/>
        <a:p>
          <a:pPr latinLnBrk="1"/>
          <a:endParaRPr lang="ko-KR" altLang="en-US"/>
        </a:p>
      </dgm:t>
    </dgm:pt>
    <dgm:pt modelId="{B4A58272-677C-4954-8838-C7144E5C003F}" type="pres">
      <dgm:prSet presAssocID="{993AAE72-5284-40CB-BA2A-3A22FDE93F0A}" presName="spacerB" presStyleCnt="0"/>
      <dgm:spPr/>
    </dgm:pt>
    <dgm:pt modelId="{7127505C-83BA-42BE-B3E1-489F341C762D}" type="pres">
      <dgm:prSet presAssocID="{876F8A71-2FFB-429F-B431-E7FA798D94C9}" presName="node" presStyleLbl="node1" presStyleIdx="1" presStyleCnt="3" custScaleX="330774" custScaleY="306774" custLinFactNeighborX="-773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B33699-1E20-488B-8A21-B4B78EB8D2BD}" type="pres">
      <dgm:prSet presAssocID="{3F5A3724-0549-4CB3-AE24-B00EFDA850F7}" presName="sibTransLast" presStyleLbl="sibTrans2D1" presStyleIdx="1" presStyleCnt="2" custFlipHor="0" custScaleX="188972" custScaleY="205208" custLinFactNeighborX="-23662" custLinFactNeighborY="1"/>
      <dgm:spPr/>
      <dgm:t>
        <a:bodyPr/>
        <a:lstStyle/>
        <a:p>
          <a:pPr latinLnBrk="1"/>
          <a:endParaRPr lang="ko-KR" altLang="en-US"/>
        </a:p>
      </dgm:t>
    </dgm:pt>
    <dgm:pt modelId="{537F5E76-A77B-44D8-8B2C-54A7E37902C1}" type="pres">
      <dgm:prSet presAssocID="{3F5A3724-0549-4CB3-AE24-B00EFDA850F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57BC03D-4AC2-430E-844D-D492FE7AB89A}" type="pres">
      <dgm:prSet presAssocID="{3F5A3724-0549-4CB3-AE24-B00EFDA850F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2A1BE6-C389-4C51-B6C6-D82F27F0B12C}" type="presOf" srcId="{A5530E89-CEF9-408F-A0FE-342925D1BA40}" destId="{537F5E76-A77B-44D8-8B2C-54A7E37902C1}" srcOrd="1" destOrd="0" presId="urn:microsoft.com/office/officeart/2005/8/layout/equation2"/>
    <dgm:cxn modelId="{5E75EBC4-FBD6-47CD-8570-14E73BB57A58}" type="presOf" srcId="{993AAE72-5284-40CB-BA2A-3A22FDE93F0A}" destId="{5FC1995D-7F94-4574-B220-A1144CF8D378}" srcOrd="0" destOrd="0" presId="urn:microsoft.com/office/officeart/2005/8/layout/equation2"/>
    <dgm:cxn modelId="{F152A14B-F400-4ED0-AEF3-67D9C7533617}" type="presOf" srcId="{3F5A3724-0549-4CB3-AE24-B00EFDA850F7}" destId="{D01E22FB-AB4F-4E40-B8BC-9E09F68CAD87}" srcOrd="0" destOrd="0" presId="urn:microsoft.com/office/officeart/2005/8/layout/equation2"/>
    <dgm:cxn modelId="{9ABFC2AD-88A2-45C0-B6F8-7B28441103F8}" type="presOf" srcId="{A5530E89-CEF9-408F-A0FE-342925D1BA40}" destId="{48B33699-1E20-488B-8A21-B4B78EB8D2BD}" srcOrd="0" destOrd="0" presId="urn:microsoft.com/office/officeart/2005/8/layout/equation2"/>
    <dgm:cxn modelId="{40EAD5EA-D7AF-4BF5-9627-74CC897951A8}" srcId="{3F5A3724-0549-4CB3-AE24-B00EFDA850F7}" destId="{876F8A71-2FFB-429F-B431-E7FA798D94C9}" srcOrd="1" destOrd="0" parTransId="{4D104465-2F7B-441A-B1E1-2205D825B8A3}" sibTransId="{A5530E89-CEF9-408F-A0FE-342925D1BA40}"/>
    <dgm:cxn modelId="{F50A9DBD-D7C4-4305-A605-4654265744CD}" srcId="{3F5A3724-0549-4CB3-AE24-B00EFDA850F7}" destId="{159547CA-6524-428C-B27D-ADA6C4A94333}" srcOrd="2" destOrd="0" parTransId="{A2FBFAE7-27F1-4765-B3F0-24A25FA6F270}" sibTransId="{7013DA27-752A-4077-8EB4-47FAB6EA144F}"/>
    <dgm:cxn modelId="{580769D9-D1D5-4A75-97F0-1A25804A380A}" srcId="{3F5A3724-0549-4CB3-AE24-B00EFDA850F7}" destId="{7833BE3A-98EE-4EC3-9244-6026D5EE779B}" srcOrd="0" destOrd="0" parTransId="{FA24B0B6-5312-428C-96E4-75D38CDEA68F}" sibTransId="{993AAE72-5284-40CB-BA2A-3A22FDE93F0A}"/>
    <dgm:cxn modelId="{86B7F170-71FF-4EED-8297-4459441FDC6C}" type="presOf" srcId="{7833BE3A-98EE-4EC3-9244-6026D5EE779B}" destId="{CB0E5BFA-84D0-4503-831A-C6AB86C3B8E8}" srcOrd="0" destOrd="0" presId="urn:microsoft.com/office/officeart/2005/8/layout/equation2"/>
    <dgm:cxn modelId="{74E59CE0-66F8-4F35-8234-E91CD6AB47C0}" type="presOf" srcId="{159547CA-6524-428C-B27D-ADA6C4A94333}" destId="{157BC03D-4AC2-430E-844D-D492FE7AB89A}" srcOrd="0" destOrd="0" presId="urn:microsoft.com/office/officeart/2005/8/layout/equation2"/>
    <dgm:cxn modelId="{DC04F881-EB37-43C2-8632-9FF6FB8A5BEC}" type="presOf" srcId="{876F8A71-2FFB-429F-B431-E7FA798D94C9}" destId="{7127505C-83BA-42BE-B3E1-489F341C762D}" srcOrd="0" destOrd="0" presId="urn:microsoft.com/office/officeart/2005/8/layout/equation2"/>
    <dgm:cxn modelId="{860C304B-6362-4FC5-9E34-87B0BA044CFE}" type="presParOf" srcId="{D01E22FB-AB4F-4E40-B8BC-9E09F68CAD87}" destId="{D5BDCB5D-FB93-47C3-AF6A-AD8D2589F74E}" srcOrd="0" destOrd="0" presId="urn:microsoft.com/office/officeart/2005/8/layout/equation2"/>
    <dgm:cxn modelId="{BE82AD66-5C7B-4B98-9034-EDA87BC00737}" type="presParOf" srcId="{D5BDCB5D-FB93-47C3-AF6A-AD8D2589F74E}" destId="{CB0E5BFA-84D0-4503-831A-C6AB86C3B8E8}" srcOrd="0" destOrd="0" presId="urn:microsoft.com/office/officeart/2005/8/layout/equation2"/>
    <dgm:cxn modelId="{DD85DDBC-C1F8-497B-B2F2-2EA421BFFB92}" type="presParOf" srcId="{D5BDCB5D-FB93-47C3-AF6A-AD8D2589F74E}" destId="{61E3A1F2-EC6C-40BA-9E20-2F8685CC057B}" srcOrd="1" destOrd="0" presId="urn:microsoft.com/office/officeart/2005/8/layout/equation2"/>
    <dgm:cxn modelId="{7C4CF77D-1DC4-47F5-91C6-CC69C54EF67B}" type="presParOf" srcId="{D5BDCB5D-FB93-47C3-AF6A-AD8D2589F74E}" destId="{5FC1995D-7F94-4574-B220-A1144CF8D378}" srcOrd="2" destOrd="0" presId="urn:microsoft.com/office/officeart/2005/8/layout/equation2"/>
    <dgm:cxn modelId="{FEFC5034-2D21-4A7E-8769-6C1E7081A26F}" type="presParOf" srcId="{D5BDCB5D-FB93-47C3-AF6A-AD8D2589F74E}" destId="{B4A58272-677C-4954-8838-C7144E5C003F}" srcOrd="3" destOrd="0" presId="urn:microsoft.com/office/officeart/2005/8/layout/equation2"/>
    <dgm:cxn modelId="{09C984C4-46AF-482D-AB82-29D6F12190F3}" type="presParOf" srcId="{D5BDCB5D-FB93-47C3-AF6A-AD8D2589F74E}" destId="{7127505C-83BA-42BE-B3E1-489F341C762D}" srcOrd="4" destOrd="0" presId="urn:microsoft.com/office/officeart/2005/8/layout/equation2"/>
    <dgm:cxn modelId="{07C97DC9-01F3-4AB7-B7E5-25A77BC06E79}" type="presParOf" srcId="{D01E22FB-AB4F-4E40-B8BC-9E09F68CAD87}" destId="{48B33699-1E20-488B-8A21-B4B78EB8D2BD}" srcOrd="1" destOrd="0" presId="urn:microsoft.com/office/officeart/2005/8/layout/equation2"/>
    <dgm:cxn modelId="{84AB166B-BA7E-41F9-8F37-B6DE952912B6}" type="presParOf" srcId="{48B33699-1E20-488B-8A21-B4B78EB8D2BD}" destId="{537F5E76-A77B-44D8-8B2C-54A7E37902C1}" srcOrd="0" destOrd="0" presId="urn:microsoft.com/office/officeart/2005/8/layout/equation2"/>
    <dgm:cxn modelId="{A1B25CA8-D507-445F-BB81-6A7EAB5E3AC8}" type="presParOf" srcId="{D01E22FB-AB4F-4E40-B8BC-9E09F68CAD87}" destId="{157BC03D-4AC2-430E-844D-D492FE7AB89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9A035-E939-4C69-9F39-1E870A23BC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89D4300-DAD2-4B80-9262-6F4FDD724550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B75BBC1C-AD3D-4EF7-BE7F-430D4277D9C2}" type="parTrans" cxnId="{6F425207-190E-4B44-8F9D-425A41F7F668}">
      <dgm:prSet/>
      <dgm:spPr/>
      <dgm:t>
        <a:bodyPr/>
        <a:lstStyle/>
        <a:p>
          <a:pPr latinLnBrk="1"/>
          <a:endParaRPr lang="ko-KR" altLang="en-US"/>
        </a:p>
      </dgm:t>
    </dgm:pt>
    <dgm:pt modelId="{84D43417-CF1D-4860-8C44-7D1B813298A7}" type="sibTrans" cxnId="{6F425207-190E-4B44-8F9D-425A41F7F668}">
      <dgm:prSet/>
      <dgm:spPr/>
      <dgm:t>
        <a:bodyPr/>
        <a:lstStyle/>
        <a:p>
          <a:pPr latinLnBrk="1"/>
          <a:endParaRPr lang="ko-KR" altLang="en-US"/>
        </a:p>
      </dgm:t>
    </dgm:pt>
    <dgm:pt modelId="{EC3E0835-69BE-4B46-97A0-F1BEA0A3B102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Virtual laboratory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11A5E53-8820-42BB-AED8-395BC821FF45}" type="parTrans" cxnId="{BAC39938-703F-4920-A8DA-A18EBA37C611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C8296C13-9A00-4F7A-962E-A7F6EDC99139}" type="sibTrans" cxnId="{BAC39938-703F-4920-A8DA-A18EBA37C611}">
      <dgm:prSet/>
      <dgm:spPr/>
      <dgm:t>
        <a:bodyPr/>
        <a:lstStyle/>
        <a:p>
          <a:pPr latinLnBrk="1"/>
          <a:endParaRPr lang="ko-KR" altLang="en-US"/>
        </a:p>
      </dgm:t>
    </dgm:pt>
    <dgm:pt modelId="{51C4ED68-83EC-48E9-8EED-90C2D6025502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DB Service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68FC7AF1-585A-4412-9405-4B870DA5F9CA}" type="parTrans" cxnId="{09487A85-2613-41F6-BC9A-552381EDBF4F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449A0F45-1962-4B49-9D89-FB8DA85C8D1E}" type="sibTrans" cxnId="{09487A85-2613-41F6-BC9A-552381EDBF4F}">
      <dgm:prSet/>
      <dgm:spPr/>
      <dgm:t>
        <a:bodyPr/>
        <a:lstStyle/>
        <a:p>
          <a:pPr latinLnBrk="1"/>
          <a:endParaRPr lang="ko-KR" altLang="en-US"/>
        </a:p>
      </dgm:t>
    </dgm:pt>
    <dgm:pt modelId="{EA3F37A2-05D0-4ED1-8F07-F2C2277A1768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Web base simulator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A23214E-CA39-4E5F-94F4-30E00C55339B}" type="parTrans" cxnId="{DF7D478A-5171-44CB-A600-EB3DCE1449A4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F939EC44-CE02-4F4E-A0B6-24F2D9E930F3}" type="sibTrans" cxnId="{DF7D478A-5171-44CB-A600-EB3DCE1449A4}">
      <dgm:prSet/>
      <dgm:spPr/>
      <dgm:t>
        <a:bodyPr/>
        <a:lstStyle/>
        <a:p>
          <a:pPr latinLnBrk="1"/>
          <a:endParaRPr lang="ko-KR" altLang="en-US"/>
        </a:p>
      </dgm:t>
    </dgm:pt>
    <dgm:pt modelId="{C704B062-37AE-4083-A56D-390491B0B035}" type="pres">
      <dgm:prSet presAssocID="{69D9A035-E939-4C69-9F39-1E870A23BC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BF75DC-82BE-4D47-8439-407E16ED5799}" type="pres">
      <dgm:prSet presAssocID="{689D4300-DAD2-4B80-9262-6F4FDD724550}" presName="centerShape" presStyleLbl="node0" presStyleIdx="0" presStyleCnt="1" custScaleX="96343" custScaleY="96347" custLinFactNeighborX="-12764" custLinFactNeighborY="-29393"/>
      <dgm:spPr/>
      <dgm:t>
        <a:bodyPr/>
        <a:lstStyle/>
        <a:p>
          <a:pPr latinLnBrk="1"/>
          <a:endParaRPr lang="ko-KR" altLang="en-US"/>
        </a:p>
      </dgm:t>
    </dgm:pt>
    <dgm:pt modelId="{2B4B834D-0511-4A2F-B8D8-C8EC99AF3C10}" type="pres">
      <dgm:prSet presAssocID="{311A5E53-8820-42BB-AED8-395BC821FF45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068AEBE-1071-483B-9EBA-E1FC518FAC4F}" type="pres">
      <dgm:prSet presAssocID="{EC3E0835-69BE-4B46-97A0-F1BEA0A3B102}" presName="node" presStyleLbl="node1" presStyleIdx="0" presStyleCnt="3" custScaleX="106679" custScaleY="60625" custRadScaleRad="136258" custRadScaleInc="1665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5A245F-7887-4271-80D2-7FA240FDED11}" type="pres">
      <dgm:prSet presAssocID="{68FC7AF1-585A-4412-9405-4B870DA5F9CA}" presName="parTrans" presStyleLbl="bgSibTrans2D1" presStyleIdx="1" presStyleCnt="3" custLinFactNeighborX="4351" custLinFactNeighborY="17063"/>
      <dgm:spPr/>
      <dgm:t>
        <a:bodyPr/>
        <a:lstStyle/>
        <a:p>
          <a:pPr latinLnBrk="1"/>
          <a:endParaRPr lang="ko-KR" altLang="en-US"/>
        </a:p>
      </dgm:t>
    </dgm:pt>
    <dgm:pt modelId="{6415DC17-F1DF-4242-ACF2-F74188F8E458}" type="pres">
      <dgm:prSet presAssocID="{51C4ED68-83EC-48E9-8EED-90C2D6025502}" presName="node" presStyleLbl="node1" presStyleIdx="1" presStyleCnt="3" custScaleY="59789" custRadScaleRad="122042" custRadScaleInc="1117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FD6168-BEE0-4753-8D2C-CFF0D05E17CC}" type="pres">
      <dgm:prSet presAssocID="{3A23214E-CA39-4E5F-94F4-30E00C55339B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FAEE51-5323-4DCC-9232-622473C4CF39}" type="pres">
      <dgm:prSet presAssocID="{EA3F37A2-05D0-4ED1-8F07-F2C2277A1768}" presName="node" presStyleLbl="node1" presStyleIdx="2" presStyleCnt="3" custScaleY="53243" custRadScaleRad="97717" custRadScaleInc="65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B415C55-559C-4EF7-96A3-2D0FE8C84A98}" type="presOf" srcId="{EA3F37A2-05D0-4ED1-8F07-F2C2277A1768}" destId="{ECFAEE51-5323-4DCC-9232-622473C4CF39}" srcOrd="0" destOrd="0" presId="urn:microsoft.com/office/officeart/2005/8/layout/radial4"/>
    <dgm:cxn modelId="{DF7D478A-5171-44CB-A600-EB3DCE1449A4}" srcId="{689D4300-DAD2-4B80-9262-6F4FDD724550}" destId="{EA3F37A2-05D0-4ED1-8F07-F2C2277A1768}" srcOrd="2" destOrd="0" parTransId="{3A23214E-CA39-4E5F-94F4-30E00C55339B}" sibTransId="{F939EC44-CE02-4F4E-A0B6-24F2D9E930F3}"/>
    <dgm:cxn modelId="{7777A376-858A-44CC-829D-B1C16F642C05}" type="presOf" srcId="{311A5E53-8820-42BB-AED8-395BC821FF45}" destId="{2B4B834D-0511-4A2F-B8D8-C8EC99AF3C10}" srcOrd="0" destOrd="0" presId="urn:microsoft.com/office/officeart/2005/8/layout/radial4"/>
    <dgm:cxn modelId="{1823918F-E864-4959-9989-9EDFF0E2A40D}" type="presOf" srcId="{68FC7AF1-585A-4412-9405-4B870DA5F9CA}" destId="{ED5A245F-7887-4271-80D2-7FA240FDED11}" srcOrd="0" destOrd="0" presId="urn:microsoft.com/office/officeart/2005/8/layout/radial4"/>
    <dgm:cxn modelId="{970DA600-93E3-4F35-A7CB-9AC326214F8E}" type="presOf" srcId="{69D9A035-E939-4C69-9F39-1E870A23BCA2}" destId="{C704B062-37AE-4083-A56D-390491B0B035}" srcOrd="0" destOrd="0" presId="urn:microsoft.com/office/officeart/2005/8/layout/radial4"/>
    <dgm:cxn modelId="{09487A85-2613-41F6-BC9A-552381EDBF4F}" srcId="{689D4300-DAD2-4B80-9262-6F4FDD724550}" destId="{51C4ED68-83EC-48E9-8EED-90C2D6025502}" srcOrd="1" destOrd="0" parTransId="{68FC7AF1-585A-4412-9405-4B870DA5F9CA}" sibTransId="{449A0F45-1962-4B49-9D89-FB8DA85C8D1E}"/>
    <dgm:cxn modelId="{BAC39938-703F-4920-A8DA-A18EBA37C611}" srcId="{689D4300-DAD2-4B80-9262-6F4FDD724550}" destId="{EC3E0835-69BE-4B46-97A0-F1BEA0A3B102}" srcOrd="0" destOrd="0" parTransId="{311A5E53-8820-42BB-AED8-395BC821FF45}" sibTransId="{C8296C13-9A00-4F7A-962E-A7F6EDC99139}"/>
    <dgm:cxn modelId="{7BC145A8-AE36-4D33-AF4D-56731C70CE32}" type="presOf" srcId="{51C4ED68-83EC-48E9-8EED-90C2D6025502}" destId="{6415DC17-F1DF-4242-ACF2-F74188F8E458}" srcOrd="0" destOrd="0" presId="urn:microsoft.com/office/officeart/2005/8/layout/radial4"/>
    <dgm:cxn modelId="{2734AD62-AF18-43AF-90FF-87791E2F8831}" type="presOf" srcId="{EC3E0835-69BE-4B46-97A0-F1BEA0A3B102}" destId="{E068AEBE-1071-483B-9EBA-E1FC518FAC4F}" srcOrd="0" destOrd="0" presId="urn:microsoft.com/office/officeart/2005/8/layout/radial4"/>
    <dgm:cxn modelId="{6F425207-190E-4B44-8F9D-425A41F7F668}" srcId="{69D9A035-E939-4C69-9F39-1E870A23BCA2}" destId="{689D4300-DAD2-4B80-9262-6F4FDD724550}" srcOrd="0" destOrd="0" parTransId="{B75BBC1C-AD3D-4EF7-BE7F-430D4277D9C2}" sibTransId="{84D43417-CF1D-4860-8C44-7D1B813298A7}"/>
    <dgm:cxn modelId="{9AF86B94-91FD-46CB-8816-A6490AF642DE}" type="presOf" srcId="{3A23214E-CA39-4E5F-94F4-30E00C55339B}" destId="{CDFD6168-BEE0-4753-8D2C-CFF0D05E17CC}" srcOrd="0" destOrd="0" presId="urn:microsoft.com/office/officeart/2005/8/layout/radial4"/>
    <dgm:cxn modelId="{E3592FDA-E36C-4630-9AD9-BD7654892E48}" type="presOf" srcId="{689D4300-DAD2-4B80-9262-6F4FDD724550}" destId="{C6BF75DC-82BE-4D47-8439-407E16ED5799}" srcOrd="0" destOrd="0" presId="urn:microsoft.com/office/officeart/2005/8/layout/radial4"/>
    <dgm:cxn modelId="{74C27D9D-1094-4F7A-9668-6D642757C698}" type="presParOf" srcId="{C704B062-37AE-4083-A56D-390491B0B035}" destId="{C6BF75DC-82BE-4D47-8439-407E16ED5799}" srcOrd="0" destOrd="0" presId="urn:microsoft.com/office/officeart/2005/8/layout/radial4"/>
    <dgm:cxn modelId="{A12414B4-B00B-4490-8B29-64BEE733A0D9}" type="presParOf" srcId="{C704B062-37AE-4083-A56D-390491B0B035}" destId="{2B4B834D-0511-4A2F-B8D8-C8EC99AF3C10}" srcOrd="1" destOrd="0" presId="urn:microsoft.com/office/officeart/2005/8/layout/radial4"/>
    <dgm:cxn modelId="{BAB707B3-172A-460D-ACDD-F603D44704BC}" type="presParOf" srcId="{C704B062-37AE-4083-A56D-390491B0B035}" destId="{E068AEBE-1071-483B-9EBA-E1FC518FAC4F}" srcOrd="2" destOrd="0" presId="urn:microsoft.com/office/officeart/2005/8/layout/radial4"/>
    <dgm:cxn modelId="{D8728AE6-7B63-4342-A684-42274413075C}" type="presParOf" srcId="{C704B062-37AE-4083-A56D-390491B0B035}" destId="{ED5A245F-7887-4271-80D2-7FA240FDED11}" srcOrd="3" destOrd="0" presId="urn:microsoft.com/office/officeart/2005/8/layout/radial4"/>
    <dgm:cxn modelId="{DC4FDE75-6F40-47A6-A387-B6E6732E6BF6}" type="presParOf" srcId="{C704B062-37AE-4083-A56D-390491B0B035}" destId="{6415DC17-F1DF-4242-ACF2-F74188F8E458}" srcOrd="4" destOrd="0" presId="urn:microsoft.com/office/officeart/2005/8/layout/radial4"/>
    <dgm:cxn modelId="{BCE61953-16CB-4166-8E7E-577E7A81479F}" type="presParOf" srcId="{C704B062-37AE-4083-A56D-390491B0B035}" destId="{CDFD6168-BEE0-4753-8D2C-CFF0D05E17CC}" srcOrd="5" destOrd="0" presId="urn:microsoft.com/office/officeart/2005/8/layout/radial4"/>
    <dgm:cxn modelId="{F9F26950-C128-44F8-9FF6-5CEE9D073A62}" type="presParOf" srcId="{C704B062-37AE-4083-A56D-390491B0B035}" destId="{ECFAEE51-5323-4DCC-9232-622473C4CF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40E832-3B6F-4275-9A02-3FB7900F74FD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037AC1EF-7193-408E-B158-512AE0CB85F0}">
      <dgm:prSet phldrT="[텍스트]" custT="1"/>
      <dgm:spPr/>
      <dgm:t>
        <a:bodyPr/>
        <a:lstStyle/>
        <a:p>
          <a:pPr latinLnBrk="1"/>
          <a:r>
            <a: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Synthesis</a:t>
          </a:r>
          <a:endParaRPr lang="ko-KR" alt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930979DB-F930-4093-9973-4F4924F94940}" type="parTrans" cxnId="{3E0D69F0-F1F7-4842-97F3-92D22927A4E0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BB45BA26-34DB-428C-8DB7-6C05F7571BA0}" type="sibTrans" cxnId="{3E0D69F0-F1F7-4842-97F3-92D22927A4E0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7D8548BA-DFCC-49E6-A80F-A87B53F89887}">
      <dgm:prSet phldrT="[텍스트]" custT="1"/>
      <dgm:spPr/>
      <dgm:t>
        <a:bodyPr/>
        <a:lstStyle/>
        <a:p>
          <a:pPr latinLnBrk="1"/>
          <a:r>
            <a: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Evaluation</a:t>
          </a:r>
          <a:endParaRPr lang="ko-KR" alt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0B1861C0-8DBC-459D-BB6A-72154F0746B5}" type="parTrans" cxnId="{BA58B938-FD69-47F1-8DE5-30644C8670B0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9E731509-B39B-4E86-878A-53CBB54CC4E9}" type="sibTrans" cxnId="{BA58B938-FD69-47F1-8DE5-30644C8670B0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3AF22C45-C496-4472-B1D7-5E64A019685B}">
      <dgm:prSet phldrT="[텍스트]" custT="1"/>
      <dgm:spPr/>
      <dgm:t>
        <a:bodyPr/>
        <a:lstStyle/>
        <a:p>
          <a:pPr latinLnBrk="1"/>
          <a:r>
            <a: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Compilation</a:t>
          </a:r>
          <a:endParaRPr lang="ko-KR" alt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585CA522-9ADE-40A8-93FA-796BAD05BFCD}" type="parTrans" cxnId="{F8B67AFB-06B2-454A-8EEC-DE6A518E3CCD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098CDF6E-491D-40BD-845B-B8C4705E1A0E}" type="sibTrans" cxnId="{F8B67AFB-06B2-454A-8EEC-DE6A518E3CCD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A33EAFD4-5B1A-4E9E-A71B-E25B1A54AEAF}">
      <dgm:prSet custT="1"/>
      <dgm:spPr/>
      <dgm:t>
        <a:bodyPr/>
        <a:lstStyle/>
        <a:p>
          <a:pPr latinLnBrk="1"/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Standardization </a:t>
          </a:r>
          <a:endParaRPr lang="ko-KR" altLang="en-US" sz="15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6D77672-A567-4B6C-9CA4-1C961E3FC1C0}" type="parTrans" cxnId="{140FB6CB-8843-4E1E-BE0B-FED6A82F4FA4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DF1018DE-6067-4910-9DD6-7A6553EB4571}" type="sibTrans" cxnId="{140FB6CB-8843-4E1E-BE0B-FED6A82F4FA4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4299C49D-AC52-444C-B6A9-1F5FA749B92B}">
      <dgm:prSet custT="1"/>
      <dgm:spPr/>
      <dgm:t>
        <a:bodyPr/>
        <a:lstStyle/>
        <a:p>
          <a:pPr latinLnBrk="1"/>
          <a:r>
            <a:rPr lang="en-US" altLang="ko-K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Maintenance</a:t>
          </a:r>
          <a:endParaRPr lang="ko-KR" alt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7F9ABD0-D95E-43A1-8F49-F7121FB2B488}" type="parTrans" cxnId="{A4848E75-1BC9-418B-8CD5-AD76937EB5BE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22D815AE-1805-402A-B863-79C9FB68E729}" type="sibTrans" cxnId="{A4848E75-1BC9-418B-8CD5-AD76937EB5BE}">
      <dgm:prSet/>
      <dgm:spPr/>
      <dgm:t>
        <a:bodyPr/>
        <a:lstStyle/>
        <a:p>
          <a:pPr latinLnBrk="1"/>
          <a:endParaRPr lang="ko-KR" altLang="en-US">
            <a:latin typeface="Tahoma" pitchFamily="34" charset="0"/>
            <a:cs typeface="Tahoma" pitchFamily="34" charset="0"/>
          </a:endParaRPr>
        </a:p>
      </dgm:t>
    </dgm:pt>
    <dgm:pt modelId="{DE5EA537-1FB5-4EFC-AA22-6043219639E9}" type="pres">
      <dgm:prSet presAssocID="{6740E832-3B6F-4275-9A02-3FB7900F74FD}" presName="CompostProcess" presStyleCnt="0">
        <dgm:presLayoutVars>
          <dgm:dir/>
          <dgm:resizeHandles val="exact"/>
        </dgm:presLayoutVars>
      </dgm:prSet>
      <dgm:spPr/>
    </dgm:pt>
    <dgm:pt modelId="{0FF8364F-8468-42D4-B7E2-1BE6CE314DB2}" type="pres">
      <dgm:prSet presAssocID="{6740E832-3B6F-4275-9A02-3FB7900F74FD}" presName="arrow" presStyleLbl="bgShp" presStyleIdx="0" presStyleCnt="1"/>
      <dgm:spPr/>
    </dgm:pt>
    <dgm:pt modelId="{5CA6CD61-F8DE-46AB-AFBB-822D5A8A2A47}" type="pres">
      <dgm:prSet presAssocID="{6740E832-3B6F-4275-9A02-3FB7900F74FD}" presName="linearProcess" presStyleCnt="0"/>
      <dgm:spPr/>
    </dgm:pt>
    <dgm:pt modelId="{0BC684C5-21A5-455C-B9C1-30FCA6FD802A}" type="pres">
      <dgm:prSet presAssocID="{037AC1EF-7193-408E-B158-512AE0CB85F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1712F9-E1B1-406B-A065-3847F72DE8B8}" type="pres">
      <dgm:prSet presAssocID="{BB45BA26-34DB-428C-8DB7-6C05F7571BA0}" presName="sibTrans" presStyleCnt="0"/>
      <dgm:spPr/>
    </dgm:pt>
    <dgm:pt modelId="{35DA28EF-0045-4DD7-AD42-98A4CFDCB697}" type="pres">
      <dgm:prSet presAssocID="{7D8548BA-DFCC-49E6-A80F-A87B53F8988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39AE1A-BCED-403D-8AC6-F4CC5E4503F7}" type="pres">
      <dgm:prSet presAssocID="{9E731509-B39B-4E86-878A-53CBB54CC4E9}" presName="sibTrans" presStyleCnt="0"/>
      <dgm:spPr/>
    </dgm:pt>
    <dgm:pt modelId="{3687B1E2-658D-4371-ABBD-4AD4DB6533F1}" type="pres">
      <dgm:prSet presAssocID="{3AF22C45-C496-4472-B1D7-5E64A019685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293417-4567-445F-A1AB-085E2DE82698}" type="pres">
      <dgm:prSet presAssocID="{098CDF6E-491D-40BD-845B-B8C4705E1A0E}" presName="sibTrans" presStyleCnt="0"/>
      <dgm:spPr/>
    </dgm:pt>
    <dgm:pt modelId="{7F8C09A5-E44F-4B96-BC58-BD0A3426FAA1}" type="pres">
      <dgm:prSet presAssocID="{A33EAFD4-5B1A-4E9E-A71B-E25B1A54AEAF}" presName="textNode" presStyleLbl="node1" presStyleIdx="3" presStyleCnt="5" custScaleX="129878" custLinFactNeighborX="-20036" custLinFactNeighborY="19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22C8FA-3C22-4840-8FC1-4ADB0EE041B1}" type="pres">
      <dgm:prSet presAssocID="{DF1018DE-6067-4910-9DD6-7A6553EB4571}" presName="sibTrans" presStyleCnt="0"/>
      <dgm:spPr/>
    </dgm:pt>
    <dgm:pt modelId="{C2295CFE-66DE-46A5-B7A4-DA50861B62A6}" type="pres">
      <dgm:prSet presAssocID="{4299C49D-AC52-444C-B6A9-1F5FA749B92B}" presName="textNode" presStyleLbl="node1" presStyleIdx="4" presStyleCnt="5" custLinFactNeighborX="-532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1CF8EEE-BA1B-4E54-9F68-D786F510D2D9}" type="presOf" srcId="{037AC1EF-7193-408E-B158-512AE0CB85F0}" destId="{0BC684C5-21A5-455C-B9C1-30FCA6FD802A}" srcOrd="0" destOrd="0" presId="urn:microsoft.com/office/officeart/2005/8/layout/hProcess9"/>
    <dgm:cxn modelId="{A049093E-0156-4707-B094-22C043997D4B}" type="presOf" srcId="{3AF22C45-C496-4472-B1D7-5E64A019685B}" destId="{3687B1E2-658D-4371-ABBD-4AD4DB6533F1}" srcOrd="0" destOrd="0" presId="urn:microsoft.com/office/officeart/2005/8/layout/hProcess9"/>
    <dgm:cxn modelId="{D8FAE5F6-A65E-4D0D-95B1-C73B94BCAD19}" type="presOf" srcId="{6740E832-3B6F-4275-9A02-3FB7900F74FD}" destId="{DE5EA537-1FB5-4EFC-AA22-6043219639E9}" srcOrd="0" destOrd="0" presId="urn:microsoft.com/office/officeart/2005/8/layout/hProcess9"/>
    <dgm:cxn modelId="{BA58B938-FD69-47F1-8DE5-30644C8670B0}" srcId="{6740E832-3B6F-4275-9A02-3FB7900F74FD}" destId="{7D8548BA-DFCC-49E6-A80F-A87B53F89887}" srcOrd="1" destOrd="0" parTransId="{0B1861C0-8DBC-459D-BB6A-72154F0746B5}" sibTransId="{9E731509-B39B-4E86-878A-53CBB54CC4E9}"/>
    <dgm:cxn modelId="{3E0D69F0-F1F7-4842-97F3-92D22927A4E0}" srcId="{6740E832-3B6F-4275-9A02-3FB7900F74FD}" destId="{037AC1EF-7193-408E-B158-512AE0CB85F0}" srcOrd="0" destOrd="0" parTransId="{930979DB-F930-4093-9973-4F4924F94940}" sibTransId="{BB45BA26-34DB-428C-8DB7-6C05F7571BA0}"/>
    <dgm:cxn modelId="{CE7819CC-501A-49FD-B34A-50D8C58E4D70}" type="presOf" srcId="{A33EAFD4-5B1A-4E9E-A71B-E25B1A54AEAF}" destId="{7F8C09A5-E44F-4B96-BC58-BD0A3426FAA1}" srcOrd="0" destOrd="0" presId="urn:microsoft.com/office/officeart/2005/8/layout/hProcess9"/>
    <dgm:cxn modelId="{5AF82405-63A3-4B7A-87C0-7CA00F8AB178}" type="presOf" srcId="{4299C49D-AC52-444C-B6A9-1F5FA749B92B}" destId="{C2295CFE-66DE-46A5-B7A4-DA50861B62A6}" srcOrd="0" destOrd="0" presId="urn:microsoft.com/office/officeart/2005/8/layout/hProcess9"/>
    <dgm:cxn modelId="{FB80BEEA-E048-476E-BBF9-D15F886C5DFC}" type="presOf" srcId="{7D8548BA-DFCC-49E6-A80F-A87B53F89887}" destId="{35DA28EF-0045-4DD7-AD42-98A4CFDCB697}" srcOrd="0" destOrd="0" presId="urn:microsoft.com/office/officeart/2005/8/layout/hProcess9"/>
    <dgm:cxn modelId="{A4848E75-1BC9-418B-8CD5-AD76937EB5BE}" srcId="{6740E832-3B6F-4275-9A02-3FB7900F74FD}" destId="{4299C49D-AC52-444C-B6A9-1F5FA749B92B}" srcOrd="4" destOrd="0" parTransId="{37F9ABD0-D95E-43A1-8F49-F7121FB2B488}" sibTransId="{22D815AE-1805-402A-B863-79C9FB68E729}"/>
    <dgm:cxn modelId="{140FB6CB-8843-4E1E-BE0B-FED6A82F4FA4}" srcId="{6740E832-3B6F-4275-9A02-3FB7900F74FD}" destId="{A33EAFD4-5B1A-4E9E-A71B-E25B1A54AEAF}" srcOrd="3" destOrd="0" parTransId="{36D77672-A567-4B6C-9CA4-1C961E3FC1C0}" sibTransId="{DF1018DE-6067-4910-9DD6-7A6553EB4571}"/>
    <dgm:cxn modelId="{F8B67AFB-06B2-454A-8EEC-DE6A518E3CCD}" srcId="{6740E832-3B6F-4275-9A02-3FB7900F74FD}" destId="{3AF22C45-C496-4472-B1D7-5E64A019685B}" srcOrd="2" destOrd="0" parTransId="{585CA522-9ADE-40A8-93FA-796BAD05BFCD}" sibTransId="{098CDF6E-491D-40BD-845B-B8C4705E1A0E}"/>
    <dgm:cxn modelId="{D7E648DA-4F7F-41B4-A828-1BE36A924BB2}" type="presParOf" srcId="{DE5EA537-1FB5-4EFC-AA22-6043219639E9}" destId="{0FF8364F-8468-42D4-B7E2-1BE6CE314DB2}" srcOrd="0" destOrd="0" presId="urn:microsoft.com/office/officeart/2005/8/layout/hProcess9"/>
    <dgm:cxn modelId="{6BFC1DFF-5850-4C8B-B82D-1004D407F7C4}" type="presParOf" srcId="{DE5EA537-1FB5-4EFC-AA22-6043219639E9}" destId="{5CA6CD61-F8DE-46AB-AFBB-822D5A8A2A47}" srcOrd="1" destOrd="0" presId="urn:microsoft.com/office/officeart/2005/8/layout/hProcess9"/>
    <dgm:cxn modelId="{5AF25839-F12C-46D3-962C-50A1826F2C07}" type="presParOf" srcId="{5CA6CD61-F8DE-46AB-AFBB-822D5A8A2A47}" destId="{0BC684C5-21A5-455C-B9C1-30FCA6FD802A}" srcOrd="0" destOrd="0" presId="urn:microsoft.com/office/officeart/2005/8/layout/hProcess9"/>
    <dgm:cxn modelId="{A33CD692-E1C6-441D-A700-7DC120DC522B}" type="presParOf" srcId="{5CA6CD61-F8DE-46AB-AFBB-822D5A8A2A47}" destId="{421712F9-E1B1-406B-A065-3847F72DE8B8}" srcOrd="1" destOrd="0" presId="urn:microsoft.com/office/officeart/2005/8/layout/hProcess9"/>
    <dgm:cxn modelId="{BD3B0381-6CB7-4D84-BEBA-DDB073464E82}" type="presParOf" srcId="{5CA6CD61-F8DE-46AB-AFBB-822D5A8A2A47}" destId="{35DA28EF-0045-4DD7-AD42-98A4CFDCB697}" srcOrd="2" destOrd="0" presId="urn:microsoft.com/office/officeart/2005/8/layout/hProcess9"/>
    <dgm:cxn modelId="{36F274AB-5E07-4B81-93A6-0AB60FBE58F0}" type="presParOf" srcId="{5CA6CD61-F8DE-46AB-AFBB-822D5A8A2A47}" destId="{0D39AE1A-BCED-403D-8AC6-F4CC5E4503F7}" srcOrd="3" destOrd="0" presId="urn:microsoft.com/office/officeart/2005/8/layout/hProcess9"/>
    <dgm:cxn modelId="{7E195C24-A533-4409-B347-67DF56B2F8C0}" type="presParOf" srcId="{5CA6CD61-F8DE-46AB-AFBB-822D5A8A2A47}" destId="{3687B1E2-658D-4371-ABBD-4AD4DB6533F1}" srcOrd="4" destOrd="0" presId="urn:microsoft.com/office/officeart/2005/8/layout/hProcess9"/>
    <dgm:cxn modelId="{087231BF-DC68-47E4-80EC-03ACE1EBDACA}" type="presParOf" srcId="{5CA6CD61-F8DE-46AB-AFBB-822D5A8A2A47}" destId="{E2293417-4567-445F-A1AB-085E2DE82698}" srcOrd="5" destOrd="0" presId="urn:microsoft.com/office/officeart/2005/8/layout/hProcess9"/>
    <dgm:cxn modelId="{80A1D072-FB41-4084-9AB0-67BBEA39ACAD}" type="presParOf" srcId="{5CA6CD61-F8DE-46AB-AFBB-822D5A8A2A47}" destId="{7F8C09A5-E44F-4B96-BC58-BD0A3426FAA1}" srcOrd="6" destOrd="0" presId="urn:microsoft.com/office/officeart/2005/8/layout/hProcess9"/>
    <dgm:cxn modelId="{8632DE80-300F-4413-8EEC-8436B4310F7B}" type="presParOf" srcId="{5CA6CD61-F8DE-46AB-AFBB-822D5A8A2A47}" destId="{6C22C8FA-3C22-4840-8FC1-4ADB0EE041B1}" srcOrd="7" destOrd="0" presId="urn:microsoft.com/office/officeart/2005/8/layout/hProcess9"/>
    <dgm:cxn modelId="{287D7607-DCB6-42DD-8E4F-3C871018EFBD}" type="presParOf" srcId="{5CA6CD61-F8DE-46AB-AFBB-822D5A8A2A47}" destId="{C2295CFE-66DE-46A5-B7A4-DA50861B62A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A03C24-9EE2-4ACE-A135-49C785EB772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A66E9CD4-4119-4D78-8A77-2E4F11C4425F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Evaluation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C1D4B70-57BB-4EA2-A8BD-74B5691AD291}" type="parTrans" cxnId="{20EC05FF-04F5-4A30-B896-446A8BD8E21B}">
      <dgm:prSet/>
      <dgm:spPr/>
      <dgm:t>
        <a:bodyPr/>
        <a:lstStyle/>
        <a:p>
          <a:pPr latinLnBrk="1"/>
          <a:endParaRPr lang="ko-KR" altLang="en-US"/>
        </a:p>
      </dgm:t>
    </dgm:pt>
    <dgm:pt modelId="{6DEA1A20-6D3B-42F6-9824-9BEDA6EEB3D0}" type="sibTrans" cxnId="{20EC05FF-04F5-4A30-B896-446A8BD8E21B}">
      <dgm:prSet/>
      <dgm:spPr/>
      <dgm:t>
        <a:bodyPr/>
        <a:lstStyle/>
        <a:p>
          <a:pPr latinLnBrk="1"/>
          <a:endParaRPr lang="ko-KR" altLang="en-US"/>
        </a:p>
      </dgm:t>
    </dgm:pt>
    <dgm:pt modelId="{BA063805-C924-4237-BDE6-5305F7041FFA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Simulation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4C9F0428-D7F0-4BA1-AE28-5E98FDA8A530}" type="parTrans" cxnId="{CDC4ED32-CCD0-499E-B3E4-626CD1B9FCD6}">
      <dgm:prSet/>
      <dgm:spPr/>
      <dgm:t>
        <a:bodyPr/>
        <a:lstStyle/>
        <a:p>
          <a:pPr latinLnBrk="1"/>
          <a:endParaRPr lang="ko-KR" altLang="en-US"/>
        </a:p>
      </dgm:t>
    </dgm:pt>
    <dgm:pt modelId="{71862E4B-CAAB-46D7-B246-A2E0C4ABB440}" type="sibTrans" cxnId="{CDC4ED32-CCD0-499E-B3E4-626CD1B9FCD6}">
      <dgm:prSet/>
      <dgm:spPr/>
      <dgm:t>
        <a:bodyPr/>
        <a:lstStyle/>
        <a:p>
          <a:pPr latinLnBrk="1"/>
          <a:endParaRPr lang="ko-KR" altLang="en-US"/>
        </a:p>
      </dgm:t>
    </dgm:pt>
    <dgm:pt modelId="{2E0FBE16-AFC1-4835-A767-B6949C943066}">
      <dgm:prSet phldrT="[텍스트]" custT="1"/>
      <dgm:spPr/>
      <dgm:t>
        <a:bodyPr anchor="ctr"/>
        <a:lstStyle/>
        <a:p>
          <a:pPr latinLnBrk="1"/>
          <a:r>
            <a: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Dissemination</a:t>
          </a:r>
          <a:endParaRPr lang="ko-KR" alt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AEA14F3-ECEC-4F38-80DC-352D3A08F918}" type="parTrans" cxnId="{406370E5-F79D-4AFA-B81A-01EBB102D4BB}">
      <dgm:prSet/>
      <dgm:spPr/>
      <dgm:t>
        <a:bodyPr/>
        <a:lstStyle/>
        <a:p>
          <a:pPr latinLnBrk="1"/>
          <a:endParaRPr lang="ko-KR" altLang="en-US"/>
        </a:p>
      </dgm:t>
    </dgm:pt>
    <dgm:pt modelId="{BBA06C56-BA28-4427-A875-14E462B5D2AF}" type="sibTrans" cxnId="{406370E5-F79D-4AFA-B81A-01EBB102D4BB}">
      <dgm:prSet/>
      <dgm:spPr/>
      <dgm:t>
        <a:bodyPr/>
        <a:lstStyle/>
        <a:p>
          <a:pPr latinLnBrk="1"/>
          <a:endParaRPr lang="ko-KR" altLang="en-US"/>
        </a:p>
      </dgm:t>
    </dgm:pt>
    <dgm:pt modelId="{008E4812-75DF-4E51-83D7-082FE3A2D853}" type="pres">
      <dgm:prSet presAssocID="{3DA03C24-9EE2-4ACE-A135-49C785EB77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62BABD3-DC6E-4F0A-A319-751902CC0FBB}" type="pres">
      <dgm:prSet presAssocID="{A66E9CD4-4119-4D78-8A77-2E4F11C4425F}" presName="Accent1" presStyleCnt="0"/>
      <dgm:spPr/>
    </dgm:pt>
    <dgm:pt modelId="{74592872-E842-4565-87BB-1D44DEA3EB43}" type="pres">
      <dgm:prSet presAssocID="{A66E9CD4-4119-4D78-8A77-2E4F11C4425F}" presName="Accent" presStyleLbl="node1" presStyleIdx="0" presStyleCnt="3"/>
      <dgm:spPr>
        <a:solidFill>
          <a:srgbClr val="FFC000"/>
        </a:solidFill>
      </dgm:spPr>
    </dgm:pt>
    <dgm:pt modelId="{FCB3B371-ABA1-40F8-94DD-4E518515BDE3}" type="pres">
      <dgm:prSet presAssocID="{A66E9CD4-4119-4D78-8A77-2E4F11C442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CB56C8-C872-433D-9489-61F59B5933B5}" type="pres">
      <dgm:prSet presAssocID="{BA063805-C924-4237-BDE6-5305F7041FFA}" presName="Accent2" presStyleCnt="0"/>
      <dgm:spPr/>
    </dgm:pt>
    <dgm:pt modelId="{3ABED2ED-1266-4A9B-89B6-95EF4D1DB612}" type="pres">
      <dgm:prSet presAssocID="{BA063805-C924-4237-BDE6-5305F7041FFA}" presName="Accent" presStyleLbl="node1" presStyleIdx="1" presStyleCnt="3"/>
      <dgm:spPr>
        <a:solidFill>
          <a:srgbClr val="99FF33"/>
        </a:solidFill>
      </dgm:spPr>
    </dgm:pt>
    <dgm:pt modelId="{645D7279-C7CD-44A6-A634-BA459DE5EEF5}" type="pres">
      <dgm:prSet presAssocID="{BA063805-C924-4237-BDE6-5305F7041F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4988CF-A11B-4D2F-9B6B-2198F766072F}" type="pres">
      <dgm:prSet presAssocID="{2E0FBE16-AFC1-4835-A767-B6949C943066}" presName="Accent3" presStyleCnt="0"/>
      <dgm:spPr/>
    </dgm:pt>
    <dgm:pt modelId="{74B985F9-4931-4FEC-B843-872FFA232A08}" type="pres">
      <dgm:prSet presAssocID="{2E0FBE16-AFC1-4835-A767-B6949C943066}" presName="Accent" presStyleLbl="node1" presStyleIdx="2" presStyleCnt="3"/>
      <dgm:spPr>
        <a:solidFill>
          <a:srgbClr val="FFCCCC"/>
        </a:solidFill>
      </dgm:spPr>
    </dgm:pt>
    <dgm:pt modelId="{64BA643E-DC5D-4A18-B34D-9D0FF7F79B2B}" type="pres">
      <dgm:prSet presAssocID="{2E0FBE16-AFC1-4835-A767-B6949C943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C4ED32-CCD0-499E-B3E4-626CD1B9FCD6}" srcId="{3DA03C24-9EE2-4ACE-A135-49C785EB7723}" destId="{BA063805-C924-4237-BDE6-5305F7041FFA}" srcOrd="1" destOrd="0" parTransId="{4C9F0428-D7F0-4BA1-AE28-5E98FDA8A530}" sibTransId="{71862E4B-CAAB-46D7-B246-A2E0C4ABB440}"/>
    <dgm:cxn modelId="{DE463977-E2F9-427C-863C-4615C4745164}" type="presOf" srcId="{BA063805-C924-4237-BDE6-5305F7041FFA}" destId="{645D7279-C7CD-44A6-A634-BA459DE5EEF5}" srcOrd="0" destOrd="0" presId="urn:microsoft.com/office/officeart/2009/layout/CircleArrowProcess"/>
    <dgm:cxn modelId="{C7C21E20-27D0-4E58-AE9F-112625D3A180}" type="presOf" srcId="{3DA03C24-9EE2-4ACE-A135-49C785EB7723}" destId="{008E4812-75DF-4E51-83D7-082FE3A2D853}" srcOrd="0" destOrd="0" presId="urn:microsoft.com/office/officeart/2009/layout/CircleArrowProcess"/>
    <dgm:cxn modelId="{406370E5-F79D-4AFA-B81A-01EBB102D4BB}" srcId="{3DA03C24-9EE2-4ACE-A135-49C785EB7723}" destId="{2E0FBE16-AFC1-4835-A767-B6949C943066}" srcOrd="2" destOrd="0" parTransId="{2AEA14F3-ECEC-4F38-80DC-352D3A08F918}" sibTransId="{BBA06C56-BA28-4427-A875-14E462B5D2AF}"/>
    <dgm:cxn modelId="{E276E156-4826-4028-BA93-8D47E229A78B}" type="presOf" srcId="{A66E9CD4-4119-4D78-8A77-2E4F11C4425F}" destId="{FCB3B371-ABA1-40F8-94DD-4E518515BDE3}" srcOrd="0" destOrd="0" presId="urn:microsoft.com/office/officeart/2009/layout/CircleArrowProcess"/>
    <dgm:cxn modelId="{20EC05FF-04F5-4A30-B896-446A8BD8E21B}" srcId="{3DA03C24-9EE2-4ACE-A135-49C785EB7723}" destId="{A66E9CD4-4119-4D78-8A77-2E4F11C4425F}" srcOrd="0" destOrd="0" parTransId="{2C1D4B70-57BB-4EA2-A8BD-74B5691AD291}" sibTransId="{6DEA1A20-6D3B-42F6-9824-9BEDA6EEB3D0}"/>
    <dgm:cxn modelId="{681E0DDA-2C83-4CD9-BCFD-3A09D629C5A1}" type="presOf" srcId="{2E0FBE16-AFC1-4835-A767-B6949C943066}" destId="{64BA643E-DC5D-4A18-B34D-9D0FF7F79B2B}" srcOrd="0" destOrd="0" presId="urn:microsoft.com/office/officeart/2009/layout/CircleArrowProcess"/>
    <dgm:cxn modelId="{210DCCE2-BF2E-494C-9BED-C60EFF198484}" type="presParOf" srcId="{008E4812-75DF-4E51-83D7-082FE3A2D853}" destId="{662BABD3-DC6E-4F0A-A319-751902CC0FBB}" srcOrd="0" destOrd="0" presId="urn:microsoft.com/office/officeart/2009/layout/CircleArrowProcess"/>
    <dgm:cxn modelId="{478C46C7-B558-476B-A4EF-523E003230A9}" type="presParOf" srcId="{662BABD3-DC6E-4F0A-A319-751902CC0FBB}" destId="{74592872-E842-4565-87BB-1D44DEA3EB43}" srcOrd="0" destOrd="0" presId="urn:microsoft.com/office/officeart/2009/layout/CircleArrowProcess"/>
    <dgm:cxn modelId="{C0471089-06F3-4D84-9697-C6208BC9635F}" type="presParOf" srcId="{008E4812-75DF-4E51-83D7-082FE3A2D853}" destId="{FCB3B371-ABA1-40F8-94DD-4E518515BDE3}" srcOrd="1" destOrd="0" presId="urn:microsoft.com/office/officeart/2009/layout/CircleArrowProcess"/>
    <dgm:cxn modelId="{F54CF611-54A9-4CAE-97BE-CC180C053344}" type="presParOf" srcId="{008E4812-75DF-4E51-83D7-082FE3A2D853}" destId="{B0CB56C8-C872-433D-9489-61F59B5933B5}" srcOrd="2" destOrd="0" presId="urn:microsoft.com/office/officeart/2009/layout/CircleArrowProcess"/>
    <dgm:cxn modelId="{407FBA67-C668-4D1A-BE4E-E6F0A7FBEC6F}" type="presParOf" srcId="{B0CB56C8-C872-433D-9489-61F59B5933B5}" destId="{3ABED2ED-1266-4A9B-89B6-95EF4D1DB612}" srcOrd="0" destOrd="0" presId="urn:microsoft.com/office/officeart/2009/layout/CircleArrowProcess"/>
    <dgm:cxn modelId="{422A2FE9-91D0-4E08-9C96-87086581FC24}" type="presParOf" srcId="{008E4812-75DF-4E51-83D7-082FE3A2D853}" destId="{645D7279-C7CD-44A6-A634-BA459DE5EEF5}" srcOrd="3" destOrd="0" presId="urn:microsoft.com/office/officeart/2009/layout/CircleArrowProcess"/>
    <dgm:cxn modelId="{F02E28F2-3037-4AFD-84CF-F6FA7ED173B4}" type="presParOf" srcId="{008E4812-75DF-4E51-83D7-082FE3A2D853}" destId="{E84988CF-A11B-4D2F-9B6B-2198F766072F}" srcOrd="4" destOrd="0" presId="urn:microsoft.com/office/officeart/2009/layout/CircleArrowProcess"/>
    <dgm:cxn modelId="{7F34E015-183E-46DC-8D85-51E30721AE39}" type="presParOf" srcId="{E84988CF-A11B-4D2F-9B6B-2198F766072F}" destId="{74B985F9-4931-4FEC-B843-872FFA232A08}" srcOrd="0" destOrd="0" presId="urn:microsoft.com/office/officeart/2009/layout/CircleArrowProcess"/>
    <dgm:cxn modelId="{4974B22A-C057-4F01-A4E0-B15EBCD375EF}" type="presParOf" srcId="{008E4812-75DF-4E51-83D7-082FE3A2D853}" destId="{64BA643E-DC5D-4A18-B34D-9D0FF7F79B2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F3DDD-178F-4E0D-8158-8B1431177803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1C33618A-B064-42DA-85B3-896B955FC5A6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Experiment</a:t>
          </a:r>
          <a:endParaRPr lang="ko-KR" altLang="en-US" sz="12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D54ED8DF-FC68-41BC-BC23-F0487BEF3CAF}" type="parTrans" cxnId="{256EE420-A2A6-49AA-93E0-F007A3DB4BF6}">
      <dgm:prSet/>
      <dgm:spPr/>
      <dgm:t>
        <a:bodyPr/>
        <a:lstStyle/>
        <a:p>
          <a:pPr latinLnBrk="1"/>
          <a:endParaRPr lang="ko-KR" altLang="en-US"/>
        </a:p>
      </dgm:t>
    </dgm:pt>
    <dgm:pt modelId="{261B418E-18AB-48A8-BBDD-00576DD98BE0}" type="sibTrans" cxnId="{256EE420-A2A6-49AA-93E0-F007A3DB4BF6}">
      <dgm:prSet/>
      <dgm:spPr>
        <a:solidFill>
          <a:srgbClr val="0070C0"/>
        </a:solidFill>
      </dgm:spPr>
      <dgm:t>
        <a:bodyPr/>
        <a:lstStyle/>
        <a:p>
          <a:pPr latinLnBrk="1"/>
          <a:endParaRPr lang="ko-KR" altLang="en-US"/>
        </a:p>
      </dgm:t>
    </dgm:pt>
    <dgm:pt modelId="{E081A003-7BC9-4867-B467-9FC805A0B1C8}">
      <dgm:prSet phldrT="[텍스트]" custT="1"/>
      <dgm:spPr>
        <a:solidFill>
          <a:srgbClr val="0070C0"/>
        </a:solidFill>
      </dgm:spPr>
      <dgm:t>
        <a:bodyPr/>
        <a:lstStyle/>
        <a:p>
          <a:pPr latinLnBrk="1"/>
          <a:r>
            <a:rPr lang="en-US" altLang="ko-KR" sz="1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Theory</a:t>
          </a:r>
          <a:endParaRPr lang="ko-KR" altLang="en-US" sz="12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7667400B-AF34-49FA-8988-C2AFED304DDF}" type="parTrans" cxnId="{C39A6F19-3E98-481C-9237-53BDA337A60B}">
      <dgm:prSet/>
      <dgm:spPr/>
      <dgm:t>
        <a:bodyPr/>
        <a:lstStyle/>
        <a:p>
          <a:pPr latinLnBrk="1"/>
          <a:endParaRPr lang="ko-KR" altLang="en-US"/>
        </a:p>
      </dgm:t>
    </dgm:pt>
    <dgm:pt modelId="{80A31438-255A-4303-B0B0-C592D85F133C}" type="sibTrans" cxnId="{C39A6F19-3E98-481C-9237-53BDA337A60B}">
      <dgm:prSet/>
      <dgm:spPr>
        <a:solidFill>
          <a:srgbClr val="7030A0"/>
        </a:solidFill>
      </dgm:spPr>
      <dgm:t>
        <a:bodyPr/>
        <a:lstStyle/>
        <a:p>
          <a:pPr latinLnBrk="1"/>
          <a:endParaRPr lang="ko-KR" altLang="en-US"/>
        </a:p>
      </dgm:t>
    </dgm:pt>
    <dgm:pt modelId="{68898044-C210-4C4B-8D4D-AFA834DD8D6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D3690BC3-4FA6-4FB1-9231-DB5AAE98401D}" type="sibTrans" cxnId="{0AB97847-E3F7-4413-B3EB-101BFA616F3A}">
      <dgm:prSet/>
      <dgm:spPr>
        <a:solidFill>
          <a:srgbClr val="7030A0"/>
        </a:solidFill>
      </dgm:spPr>
      <dgm:t>
        <a:bodyPr/>
        <a:lstStyle/>
        <a:p>
          <a:pPr latinLnBrk="1"/>
          <a:endParaRPr lang="ko-KR" altLang="en-US"/>
        </a:p>
      </dgm:t>
    </dgm:pt>
    <dgm:pt modelId="{21D25860-A705-4813-AD4F-CD57355297E6}" type="parTrans" cxnId="{0AB97847-E3F7-4413-B3EB-101BFA616F3A}">
      <dgm:prSet/>
      <dgm:spPr/>
      <dgm:t>
        <a:bodyPr/>
        <a:lstStyle/>
        <a:p>
          <a:pPr latinLnBrk="1"/>
          <a:endParaRPr lang="ko-KR" altLang="en-US"/>
        </a:p>
      </dgm:t>
    </dgm:pt>
    <dgm:pt modelId="{EAB1A397-133C-41B9-9F56-7C24B11805C6}" type="pres">
      <dgm:prSet presAssocID="{7F3F3DDD-178F-4E0D-8158-8B14311778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175244-51F5-4413-88AD-30C88CE917CB}" type="pres">
      <dgm:prSet presAssocID="{1C33618A-B064-42DA-85B3-896B955FC5A6}" presName="node" presStyleLbl="node1" presStyleIdx="0" presStyleCnt="3" custAng="0" custScaleX="93642" custScaleY="146124" custRadScaleRad="98076" custRadScaleInc="745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B38F6E3-6208-4139-B709-94A60C9082EE}" type="pres">
      <dgm:prSet presAssocID="{261B418E-18AB-48A8-BBDD-00576DD98BE0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6F4E422-DAAD-4C24-B534-B7954071BE90}" type="pres">
      <dgm:prSet presAssocID="{261B418E-18AB-48A8-BBDD-00576DD98BE0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063DA96-C361-48F7-807E-028E6D89AA61}" type="pres">
      <dgm:prSet presAssocID="{E081A003-7BC9-4867-B467-9FC805A0B1C8}" presName="node" presStyleLbl="node1" presStyleIdx="1" presStyleCnt="3" custScaleX="97672" custScaleY="122746" custRadScaleRad="84595" custRadScaleInc="29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284BBEBF-8A41-4802-895C-5FB2ED14CACE}" type="pres">
      <dgm:prSet presAssocID="{80A31438-255A-4303-B0B0-C592D85F133C}" presName="sibTrans" presStyleLbl="sibTrans2D1" presStyleIdx="1" presStyleCnt="3" custAng="11079920" custLinFactNeighborX="14492" custLinFactNeighborY="8161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1FA31BF-4B61-4B06-B46F-F32910FDD4F4}" type="pres">
      <dgm:prSet presAssocID="{80A31438-255A-4303-B0B0-C592D85F133C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D3836AB-1B45-460A-B3B9-4121B0A2D1F3}" type="pres">
      <dgm:prSet presAssocID="{68898044-C210-4C4B-8D4D-AFA834DD8D63}" presName="node" presStyleLbl="node1" presStyleIdx="2" presStyleCnt="3" custScaleX="59170" custScaleY="76858" custRadScaleRad="51854" custRadScaleInc="459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C09BE4-E06A-4CCA-8D81-1B8E33C7CCAC}" type="pres">
      <dgm:prSet presAssocID="{D3690BC3-4FA6-4FB1-9231-DB5AAE98401D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1DE36D3-B84D-4269-A971-DA4B44BCF8C9}" type="pres">
      <dgm:prSet presAssocID="{D3690BC3-4FA6-4FB1-9231-DB5AAE98401D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02F139F6-35B4-4E05-8190-13C48EB67BDE}" type="presOf" srcId="{E081A003-7BC9-4867-B467-9FC805A0B1C8}" destId="{A063DA96-C361-48F7-807E-028E6D89AA61}" srcOrd="0" destOrd="0" presId="urn:microsoft.com/office/officeart/2005/8/layout/cycle7"/>
    <dgm:cxn modelId="{AE9E9552-23D6-4CD7-8D2A-48074AFF4116}" type="presOf" srcId="{261B418E-18AB-48A8-BBDD-00576DD98BE0}" destId="{7B38F6E3-6208-4139-B709-94A60C9082EE}" srcOrd="0" destOrd="0" presId="urn:microsoft.com/office/officeart/2005/8/layout/cycle7"/>
    <dgm:cxn modelId="{0AB97847-E3F7-4413-B3EB-101BFA616F3A}" srcId="{7F3F3DDD-178F-4E0D-8158-8B1431177803}" destId="{68898044-C210-4C4B-8D4D-AFA834DD8D63}" srcOrd="2" destOrd="0" parTransId="{21D25860-A705-4813-AD4F-CD57355297E6}" sibTransId="{D3690BC3-4FA6-4FB1-9231-DB5AAE98401D}"/>
    <dgm:cxn modelId="{DAFA4E90-F30E-4E38-9DEB-5A9F9888DF71}" type="presOf" srcId="{80A31438-255A-4303-B0B0-C592D85F133C}" destId="{284BBEBF-8A41-4802-895C-5FB2ED14CACE}" srcOrd="0" destOrd="0" presId="urn:microsoft.com/office/officeart/2005/8/layout/cycle7"/>
    <dgm:cxn modelId="{A8FA8674-FCE9-4293-A35C-DB9A4BADD90A}" type="presOf" srcId="{261B418E-18AB-48A8-BBDD-00576DD98BE0}" destId="{16F4E422-DAAD-4C24-B534-B7954071BE90}" srcOrd="1" destOrd="0" presId="urn:microsoft.com/office/officeart/2005/8/layout/cycle7"/>
    <dgm:cxn modelId="{C39A6F19-3E98-481C-9237-53BDA337A60B}" srcId="{7F3F3DDD-178F-4E0D-8158-8B1431177803}" destId="{E081A003-7BC9-4867-B467-9FC805A0B1C8}" srcOrd="1" destOrd="0" parTransId="{7667400B-AF34-49FA-8988-C2AFED304DDF}" sibTransId="{80A31438-255A-4303-B0B0-C592D85F133C}"/>
    <dgm:cxn modelId="{256EE420-A2A6-49AA-93E0-F007A3DB4BF6}" srcId="{7F3F3DDD-178F-4E0D-8158-8B1431177803}" destId="{1C33618A-B064-42DA-85B3-896B955FC5A6}" srcOrd="0" destOrd="0" parTransId="{D54ED8DF-FC68-41BC-BC23-F0487BEF3CAF}" sibTransId="{261B418E-18AB-48A8-BBDD-00576DD98BE0}"/>
    <dgm:cxn modelId="{204C846E-70EC-4271-9CDC-11AE2B8881D5}" type="presOf" srcId="{1C33618A-B064-42DA-85B3-896B955FC5A6}" destId="{86175244-51F5-4413-88AD-30C88CE917CB}" srcOrd="0" destOrd="0" presId="urn:microsoft.com/office/officeart/2005/8/layout/cycle7"/>
    <dgm:cxn modelId="{BA7B7056-CEEB-42F8-884C-F333423B1957}" type="presOf" srcId="{D3690BC3-4FA6-4FB1-9231-DB5AAE98401D}" destId="{11DE36D3-B84D-4269-A971-DA4B44BCF8C9}" srcOrd="1" destOrd="0" presId="urn:microsoft.com/office/officeart/2005/8/layout/cycle7"/>
    <dgm:cxn modelId="{7150BBD8-7446-4BDA-AD77-0A157B577AB5}" type="presOf" srcId="{80A31438-255A-4303-B0B0-C592D85F133C}" destId="{71FA31BF-4B61-4B06-B46F-F32910FDD4F4}" srcOrd="1" destOrd="0" presId="urn:microsoft.com/office/officeart/2005/8/layout/cycle7"/>
    <dgm:cxn modelId="{E1089CB2-1386-40B8-B658-BCE2A5BD0CE4}" type="presOf" srcId="{D3690BC3-4FA6-4FB1-9231-DB5AAE98401D}" destId="{ACC09BE4-E06A-4CCA-8D81-1B8E33C7CCAC}" srcOrd="0" destOrd="0" presId="urn:microsoft.com/office/officeart/2005/8/layout/cycle7"/>
    <dgm:cxn modelId="{05C1C2F8-BB61-4B2F-9015-439D3D35C14D}" type="presOf" srcId="{7F3F3DDD-178F-4E0D-8158-8B1431177803}" destId="{EAB1A397-133C-41B9-9F56-7C24B11805C6}" srcOrd="0" destOrd="0" presId="urn:microsoft.com/office/officeart/2005/8/layout/cycle7"/>
    <dgm:cxn modelId="{1353F8DE-6D5C-4C35-8363-A4F231F3B467}" type="presOf" srcId="{68898044-C210-4C4B-8D4D-AFA834DD8D63}" destId="{2D3836AB-1B45-460A-B3B9-4121B0A2D1F3}" srcOrd="0" destOrd="0" presId="urn:microsoft.com/office/officeart/2005/8/layout/cycle7"/>
    <dgm:cxn modelId="{1B82A903-76ED-4450-8800-FEF8AE0634DE}" type="presParOf" srcId="{EAB1A397-133C-41B9-9F56-7C24B11805C6}" destId="{86175244-51F5-4413-88AD-30C88CE917CB}" srcOrd="0" destOrd="0" presId="urn:microsoft.com/office/officeart/2005/8/layout/cycle7"/>
    <dgm:cxn modelId="{D4172A03-35A9-421A-BF51-E3106458F68C}" type="presParOf" srcId="{EAB1A397-133C-41B9-9F56-7C24B11805C6}" destId="{7B38F6E3-6208-4139-B709-94A60C9082EE}" srcOrd="1" destOrd="0" presId="urn:microsoft.com/office/officeart/2005/8/layout/cycle7"/>
    <dgm:cxn modelId="{F266A11A-4375-45EA-A227-92CF2C113838}" type="presParOf" srcId="{7B38F6E3-6208-4139-B709-94A60C9082EE}" destId="{16F4E422-DAAD-4C24-B534-B7954071BE90}" srcOrd="0" destOrd="0" presId="urn:microsoft.com/office/officeart/2005/8/layout/cycle7"/>
    <dgm:cxn modelId="{26D90DFE-D95A-4593-AEE1-A46C6F01714A}" type="presParOf" srcId="{EAB1A397-133C-41B9-9F56-7C24B11805C6}" destId="{A063DA96-C361-48F7-807E-028E6D89AA61}" srcOrd="2" destOrd="0" presId="urn:microsoft.com/office/officeart/2005/8/layout/cycle7"/>
    <dgm:cxn modelId="{E6D70404-2451-467F-9B2E-F84DCE00505A}" type="presParOf" srcId="{EAB1A397-133C-41B9-9F56-7C24B11805C6}" destId="{284BBEBF-8A41-4802-895C-5FB2ED14CACE}" srcOrd="3" destOrd="0" presId="urn:microsoft.com/office/officeart/2005/8/layout/cycle7"/>
    <dgm:cxn modelId="{846EEE28-E2F2-413A-9BD4-F76DB2B12F69}" type="presParOf" srcId="{284BBEBF-8A41-4802-895C-5FB2ED14CACE}" destId="{71FA31BF-4B61-4B06-B46F-F32910FDD4F4}" srcOrd="0" destOrd="0" presId="urn:microsoft.com/office/officeart/2005/8/layout/cycle7"/>
    <dgm:cxn modelId="{B06B9B41-7C79-46CF-961F-9404FC3651EE}" type="presParOf" srcId="{EAB1A397-133C-41B9-9F56-7C24B11805C6}" destId="{2D3836AB-1B45-460A-B3B9-4121B0A2D1F3}" srcOrd="4" destOrd="0" presId="urn:microsoft.com/office/officeart/2005/8/layout/cycle7"/>
    <dgm:cxn modelId="{496F56E0-E4AF-4516-BB5A-9819D8224B1F}" type="presParOf" srcId="{EAB1A397-133C-41B9-9F56-7C24B11805C6}" destId="{ACC09BE4-E06A-4CCA-8D81-1B8E33C7CCAC}" srcOrd="5" destOrd="0" presId="urn:microsoft.com/office/officeart/2005/8/layout/cycle7"/>
    <dgm:cxn modelId="{879C005D-8A1D-4523-AA9E-7EAC3F84F1EE}" type="presParOf" srcId="{ACC09BE4-E06A-4CCA-8D81-1B8E33C7CCAC}" destId="{11DE36D3-B84D-4269-A971-DA4B44BCF8C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A3724-0549-4CB3-AE24-B00EFDA850F7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833BE3A-98EE-4EC3-9244-6026D5EE779B}">
      <dgm:prSet phldrT="[텍스트]" custT="1"/>
      <dgm:spPr>
        <a:solidFill>
          <a:srgbClr val="008000"/>
        </a:solidFill>
      </dgm:spPr>
      <dgm:t>
        <a:bodyPr/>
        <a:lstStyle/>
        <a:p>
          <a:pPr latinLnBrk="1"/>
          <a:r>
            <a:rPr lang="en-US" altLang="ko-KR" sz="16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validation</a:t>
          </a:r>
          <a:endParaRPr lang="ko-KR" altLang="en-US" sz="16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FA24B0B6-5312-428C-96E4-75D38CDEA68F}" type="parTrans" cxnId="{580769D9-D1D5-4A75-97F0-1A25804A380A}">
      <dgm:prSet/>
      <dgm:spPr/>
      <dgm:t>
        <a:bodyPr/>
        <a:lstStyle/>
        <a:p>
          <a:pPr latinLnBrk="1"/>
          <a:endParaRPr lang="ko-KR" altLang="en-US"/>
        </a:p>
      </dgm:t>
    </dgm:pt>
    <dgm:pt modelId="{993AAE72-5284-40CB-BA2A-3A22FDE93F0A}" type="sibTrans" cxnId="{580769D9-D1D5-4A75-97F0-1A25804A380A}">
      <dgm:prSet/>
      <dgm:spPr>
        <a:ln>
          <a:solidFill>
            <a:srgbClr val="00B05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876F8A71-2FFB-429F-B431-E7FA798D94C9}">
      <dgm:prSet phldrT="[텍스트]" custT="1"/>
      <dgm:spPr>
        <a:solidFill>
          <a:srgbClr val="008000"/>
        </a:solidFill>
      </dgm:spPr>
      <dgm:t>
        <a:bodyPr/>
        <a:lstStyle/>
        <a:p>
          <a:pPr latinLnBrk="1"/>
          <a:r>
            <a:rPr lang="en-US" altLang="ko-KR" sz="16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Preceding test </a:t>
          </a:r>
          <a:endParaRPr lang="ko-KR" altLang="en-US" sz="16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4D104465-2F7B-441A-B1E1-2205D825B8A3}" type="parTrans" cxnId="{40EAD5EA-D7AF-4BF5-9627-74CC897951A8}">
      <dgm:prSet/>
      <dgm:spPr/>
      <dgm:t>
        <a:bodyPr/>
        <a:lstStyle/>
        <a:p>
          <a:pPr latinLnBrk="1"/>
          <a:endParaRPr lang="ko-KR" altLang="en-US"/>
        </a:p>
      </dgm:t>
    </dgm:pt>
    <dgm:pt modelId="{A5530E89-CEF9-408F-A0FE-342925D1BA40}" type="sibTrans" cxnId="{40EAD5EA-D7AF-4BF5-9627-74CC897951A8}">
      <dgm:prSet/>
      <dgm:spPr>
        <a:solidFill>
          <a:srgbClr val="00B050"/>
        </a:solidFill>
      </dgm:spPr>
      <dgm:t>
        <a:bodyPr/>
        <a:lstStyle/>
        <a:p>
          <a:pPr latinLnBrk="1"/>
          <a:endParaRPr lang="ko-KR" altLang="en-US"/>
        </a:p>
      </dgm:t>
    </dgm:pt>
    <dgm:pt modelId="{159547CA-6524-428C-B27D-ADA6C4A94333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7013DA27-752A-4077-8EB4-47FAB6EA144F}" type="sibTrans" cxnId="{F50A9DBD-D7C4-4305-A605-4654265744CD}">
      <dgm:prSet/>
      <dgm:spPr/>
      <dgm:t>
        <a:bodyPr/>
        <a:lstStyle/>
        <a:p>
          <a:pPr latinLnBrk="1"/>
          <a:endParaRPr lang="ko-KR" altLang="en-US"/>
        </a:p>
      </dgm:t>
    </dgm:pt>
    <dgm:pt modelId="{A2FBFAE7-27F1-4765-B3F0-24A25FA6F270}" type="parTrans" cxnId="{F50A9DBD-D7C4-4305-A605-4654265744CD}">
      <dgm:prSet/>
      <dgm:spPr/>
      <dgm:t>
        <a:bodyPr/>
        <a:lstStyle/>
        <a:p>
          <a:pPr latinLnBrk="1"/>
          <a:endParaRPr lang="ko-KR" altLang="en-US"/>
        </a:p>
      </dgm:t>
    </dgm:pt>
    <dgm:pt modelId="{D01E22FB-AB4F-4E40-B8BC-9E09F68CAD87}" type="pres">
      <dgm:prSet presAssocID="{3F5A3724-0549-4CB3-AE24-B00EFDA850F7}" presName="Name0" presStyleCnt="0">
        <dgm:presLayoutVars>
          <dgm:dir/>
          <dgm:resizeHandles val="exact"/>
        </dgm:presLayoutVars>
      </dgm:prSet>
      <dgm:spPr/>
    </dgm:pt>
    <dgm:pt modelId="{D5BDCB5D-FB93-47C3-AF6A-AD8D2589F74E}" type="pres">
      <dgm:prSet presAssocID="{3F5A3724-0549-4CB3-AE24-B00EFDA850F7}" presName="vNodes" presStyleCnt="0"/>
      <dgm:spPr/>
    </dgm:pt>
    <dgm:pt modelId="{CB0E5BFA-84D0-4503-831A-C6AB86C3B8E8}" type="pres">
      <dgm:prSet presAssocID="{7833BE3A-98EE-4EC3-9244-6026D5EE779B}" presName="node" presStyleLbl="node1" presStyleIdx="0" presStyleCnt="3" custScaleX="328577" custScaleY="306002" custLinFactNeighborX="-762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E3A1F2-EC6C-40BA-9E20-2F8685CC057B}" type="pres">
      <dgm:prSet presAssocID="{993AAE72-5284-40CB-BA2A-3A22FDE93F0A}" presName="spacerT" presStyleCnt="0"/>
      <dgm:spPr/>
    </dgm:pt>
    <dgm:pt modelId="{5FC1995D-7F94-4574-B220-A1144CF8D378}" type="pres">
      <dgm:prSet presAssocID="{993AAE72-5284-40CB-BA2A-3A22FDE93F0A}" presName="sibTrans" presStyleLbl="sibTrans2D1" presStyleIdx="0" presStyleCnt="2" custLinFactX="-40357" custLinFactNeighborX="-100000" custLinFactNeighborY="79864"/>
      <dgm:spPr/>
      <dgm:t>
        <a:bodyPr/>
        <a:lstStyle/>
        <a:p>
          <a:pPr latinLnBrk="1"/>
          <a:endParaRPr lang="ko-KR" altLang="en-US"/>
        </a:p>
      </dgm:t>
    </dgm:pt>
    <dgm:pt modelId="{B4A58272-677C-4954-8838-C7144E5C003F}" type="pres">
      <dgm:prSet presAssocID="{993AAE72-5284-40CB-BA2A-3A22FDE93F0A}" presName="spacerB" presStyleCnt="0"/>
      <dgm:spPr/>
    </dgm:pt>
    <dgm:pt modelId="{7127505C-83BA-42BE-B3E1-489F341C762D}" type="pres">
      <dgm:prSet presAssocID="{876F8A71-2FFB-429F-B431-E7FA798D94C9}" presName="node" presStyleLbl="node1" presStyleIdx="1" presStyleCnt="3" custScaleX="330774" custScaleY="306774" custLinFactNeighborX="-773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B33699-1E20-488B-8A21-B4B78EB8D2BD}" type="pres">
      <dgm:prSet presAssocID="{3F5A3724-0549-4CB3-AE24-B00EFDA850F7}" presName="sibTransLast" presStyleLbl="sibTrans2D1" presStyleIdx="1" presStyleCnt="2" custFlipHor="0" custScaleX="188972" custScaleY="205208" custLinFactNeighborX="-23662" custLinFactNeighborY="1"/>
      <dgm:spPr/>
      <dgm:t>
        <a:bodyPr/>
        <a:lstStyle/>
        <a:p>
          <a:pPr latinLnBrk="1"/>
          <a:endParaRPr lang="ko-KR" altLang="en-US"/>
        </a:p>
      </dgm:t>
    </dgm:pt>
    <dgm:pt modelId="{537F5E76-A77B-44D8-8B2C-54A7E37902C1}" type="pres">
      <dgm:prSet presAssocID="{3F5A3724-0549-4CB3-AE24-B00EFDA850F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57BC03D-4AC2-430E-844D-D492FE7AB89A}" type="pres">
      <dgm:prSet presAssocID="{3F5A3724-0549-4CB3-AE24-B00EFDA850F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4F35BC4-AB85-46CA-9772-893DC9AF7737}" type="presOf" srcId="{A5530E89-CEF9-408F-A0FE-342925D1BA40}" destId="{48B33699-1E20-488B-8A21-B4B78EB8D2BD}" srcOrd="0" destOrd="0" presId="urn:microsoft.com/office/officeart/2005/8/layout/equation2"/>
    <dgm:cxn modelId="{5497E08B-B6AF-4A8C-9960-96259168AB7B}" type="presOf" srcId="{7833BE3A-98EE-4EC3-9244-6026D5EE779B}" destId="{CB0E5BFA-84D0-4503-831A-C6AB86C3B8E8}" srcOrd="0" destOrd="0" presId="urn:microsoft.com/office/officeart/2005/8/layout/equation2"/>
    <dgm:cxn modelId="{40EAD5EA-D7AF-4BF5-9627-74CC897951A8}" srcId="{3F5A3724-0549-4CB3-AE24-B00EFDA850F7}" destId="{876F8A71-2FFB-429F-B431-E7FA798D94C9}" srcOrd="1" destOrd="0" parTransId="{4D104465-2F7B-441A-B1E1-2205D825B8A3}" sibTransId="{A5530E89-CEF9-408F-A0FE-342925D1BA40}"/>
    <dgm:cxn modelId="{F50A9DBD-D7C4-4305-A605-4654265744CD}" srcId="{3F5A3724-0549-4CB3-AE24-B00EFDA850F7}" destId="{159547CA-6524-428C-B27D-ADA6C4A94333}" srcOrd="2" destOrd="0" parTransId="{A2FBFAE7-27F1-4765-B3F0-24A25FA6F270}" sibTransId="{7013DA27-752A-4077-8EB4-47FAB6EA144F}"/>
    <dgm:cxn modelId="{580769D9-D1D5-4A75-97F0-1A25804A380A}" srcId="{3F5A3724-0549-4CB3-AE24-B00EFDA850F7}" destId="{7833BE3A-98EE-4EC3-9244-6026D5EE779B}" srcOrd="0" destOrd="0" parTransId="{FA24B0B6-5312-428C-96E4-75D38CDEA68F}" sibTransId="{993AAE72-5284-40CB-BA2A-3A22FDE93F0A}"/>
    <dgm:cxn modelId="{2D477041-D4C7-4102-B1C8-2D907B074B37}" type="presOf" srcId="{3F5A3724-0549-4CB3-AE24-B00EFDA850F7}" destId="{D01E22FB-AB4F-4E40-B8BC-9E09F68CAD87}" srcOrd="0" destOrd="0" presId="urn:microsoft.com/office/officeart/2005/8/layout/equation2"/>
    <dgm:cxn modelId="{224EC6D5-35B9-46A8-806D-BD0065141B8A}" type="presOf" srcId="{A5530E89-CEF9-408F-A0FE-342925D1BA40}" destId="{537F5E76-A77B-44D8-8B2C-54A7E37902C1}" srcOrd="1" destOrd="0" presId="urn:microsoft.com/office/officeart/2005/8/layout/equation2"/>
    <dgm:cxn modelId="{4853D38A-6C49-4997-A285-4F604A5B6729}" type="presOf" srcId="{159547CA-6524-428C-B27D-ADA6C4A94333}" destId="{157BC03D-4AC2-430E-844D-D492FE7AB89A}" srcOrd="0" destOrd="0" presId="urn:microsoft.com/office/officeart/2005/8/layout/equation2"/>
    <dgm:cxn modelId="{E709750E-7817-40C8-9804-4DC4256293D2}" type="presOf" srcId="{876F8A71-2FFB-429F-B431-E7FA798D94C9}" destId="{7127505C-83BA-42BE-B3E1-489F341C762D}" srcOrd="0" destOrd="0" presId="urn:microsoft.com/office/officeart/2005/8/layout/equation2"/>
    <dgm:cxn modelId="{0B1975D4-1C65-45A2-9F09-C55C818727AC}" type="presOf" srcId="{993AAE72-5284-40CB-BA2A-3A22FDE93F0A}" destId="{5FC1995D-7F94-4574-B220-A1144CF8D378}" srcOrd="0" destOrd="0" presId="urn:microsoft.com/office/officeart/2005/8/layout/equation2"/>
    <dgm:cxn modelId="{0BFD5D70-B2D5-4ABF-A38B-A25E969070A8}" type="presParOf" srcId="{D01E22FB-AB4F-4E40-B8BC-9E09F68CAD87}" destId="{D5BDCB5D-FB93-47C3-AF6A-AD8D2589F74E}" srcOrd="0" destOrd="0" presId="urn:microsoft.com/office/officeart/2005/8/layout/equation2"/>
    <dgm:cxn modelId="{D7D74C40-9956-4D0F-8292-453FDB359CD3}" type="presParOf" srcId="{D5BDCB5D-FB93-47C3-AF6A-AD8D2589F74E}" destId="{CB0E5BFA-84D0-4503-831A-C6AB86C3B8E8}" srcOrd="0" destOrd="0" presId="urn:microsoft.com/office/officeart/2005/8/layout/equation2"/>
    <dgm:cxn modelId="{AD714833-2A22-4AA4-A171-9F6D640439E0}" type="presParOf" srcId="{D5BDCB5D-FB93-47C3-AF6A-AD8D2589F74E}" destId="{61E3A1F2-EC6C-40BA-9E20-2F8685CC057B}" srcOrd="1" destOrd="0" presId="urn:microsoft.com/office/officeart/2005/8/layout/equation2"/>
    <dgm:cxn modelId="{216C866C-894A-4985-A6C0-F8A9BADDDF1E}" type="presParOf" srcId="{D5BDCB5D-FB93-47C3-AF6A-AD8D2589F74E}" destId="{5FC1995D-7F94-4574-B220-A1144CF8D378}" srcOrd="2" destOrd="0" presId="urn:microsoft.com/office/officeart/2005/8/layout/equation2"/>
    <dgm:cxn modelId="{88C51FA3-C5F7-49D6-9C7C-653F4A26F1D3}" type="presParOf" srcId="{D5BDCB5D-FB93-47C3-AF6A-AD8D2589F74E}" destId="{B4A58272-677C-4954-8838-C7144E5C003F}" srcOrd="3" destOrd="0" presId="urn:microsoft.com/office/officeart/2005/8/layout/equation2"/>
    <dgm:cxn modelId="{A8BE8793-B287-4449-981A-3AC76EDBCEB3}" type="presParOf" srcId="{D5BDCB5D-FB93-47C3-AF6A-AD8D2589F74E}" destId="{7127505C-83BA-42BE-B3E1-489F341C762D}" srcOrd="4" destOrd="0" presId="urn:microsoft.com/office/officeart/2005/8/layout/equation2"/>
    <dgm:cxn modelId="{38DEBE31-F4AB-42C7-8196-5F06C502536A}" type="presParOf" srcId="{D01E22FB-AB4F-4E40-B8BC-9E09F68CAD87}" destId="{48B33699-1E20-488B-8A21-B4B78EB8D2BD}" srcOrd="1" destOrd="0" presId="urn:microsoft.com/office/officeart/2005/8/layout/equation2"/>
    <dgm:cxn modelId="{FC566A14-7866-444C-ADB0-E85AD383F813}" type="presParOf" srcId="{48B33699-1E20-488B-8A21-B4B78EB8D2BD}" destId="{537F5E76-A77B-44D8-8B2C-54A7E37902C1}" srcOrd="0" destOrd="0" presId="urn:microsoft.com/office/officeart/2005/8/layout/equation2"/>
    <dgm:cxn modelId="{5A0739FB-BFC7-4EA2-9BB9-4DF43588AD7D}" type="presParOf" srcId="{D01E22FB-AB4F-4E40-B8BC-9E09F68CAD87}" destId="{157BC03D-4AC2-430E-844D-D492FE7AB89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D9A035-E939-4C69-9F39-1E870A23BC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89D4300-DAD2-4B80-9262-6F4FDD724550}">
      <dgm:prSet phldrT="[텍스트]"/>
      <dgm:spPr>
        <a:noFill/>
        <a:ln>
          <a:noFill/>
        </a:ln>
      </dgm:spPr>
      <dgm:t>
        <a:bodyPr/>
        <a:lstStyle/>
        <a:p>
          <a:pPr latinLnBrk="1"/>
          <a:r>
            <a:rPr lang="en-US" altLang="ko-KR" dirty="0" smtClean="0"/>
            <a:t>.</a:t>
          </a:r>
          <a:endParaRPr lang="ko-KR" altLang="en-US" dirty="0"/>
        </a:p>
      </dgm:t>
    </dgm:pt>
    <dgm:pt modelId="{B75BBC1C-AD3D-4EF7-BE7F-430D4277D9C2}" type="parTrans" cxnId="{6F425207-190E-4B44-8F9D-425A41F7F668}">
      <dgm:prSet/>
      <dgm:spPr/>
      <dgm:t>
        <a:bodyPr/>
        <a:lstStyle/>
        <a:p>
          <a:pPr latinLnBrk="1"/>
          <a:endParaRPr lang="ko-KR" altLang="en-US"/>
        </a:p>
      </dgm:t>
    </dgm:pt>
    <dgm:pt modelId="{84D43417-CF1D-4860-8C44-7D1B813298A7}" type="sibTrans" cxnId="{6F425207-190E-4B44-8F9D-425A41F7F668}">
      <dgm:prSet/>
      <dgm:spPr/>
      <dgm:t>
        <a:bodyPr/>
        <a:lstStyle/>
        <a:p>
          <a:pPr latinLnBrk="1"/>
          <a:endParaRPr lang="ko-KR" altLang="en-US"/>
        </a:p>
      </dgm:t>
    </dgm:pt>
    <dgm:pt modelId="{EC3E0835-69BE-4B46-97A0-F1BEA0A3B102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Virtual laboratory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11A5E53-8820-42BB-AED8-395BC821FF45}" type="parTrans" cxnId="{BAC39938-703F-4920-A8DA-A18EBA37C611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C8296C13-9A00-4F7A-962E-A7F6EDC99139}" type="sibTrans" cxnId="{BAC39938-703F-4920-A8DA-A18EBA37C611}">
      <dgm:prSet/>
      <dgm:spPr/>
      <dgm:t>
        <a:bodyPr/>
        <a:lstStyle/>
        <a:p>
          <a:pPr latinLnBrk="1"/>
          <a:endParaRPr lang="ko-KR" altLang="en-US"/>
        </a:p>
      </dgm:t>
    </dgm:pt>
    <dgm:pt modelId="{51C4ED68-83EC-48E9-8EED-90C2D6025502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DB Service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68FC7AF1-585A-4412-9405-4B870DA5F9CA}" type="parTrans" cxnId="{09487A85-2613-41F6-BC9A-552381EDBF4F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449A0F45-1962-4B49-9D89-FB8DA85C8D1E}" type="sibTrans" cxnId="{09487A85-2613-41F6-BC9A-552381EDBF4F}">
      <dgm:prSet/>
      <dgm:spPr/>
      <dgm:t>
        <a:bodyPr/>
        <a:lstStyle/>
        <a:p>
          <a:pPr latinLnBrk="1"/>
          <a:endParaRPr lang="ko-KR" altLang="en-US"/>
        </a:p>
      </dgm:t>
    </dgm:pt>
    <dgm:pt modelId="{EA3F37A2-05D0-4ED1-8F07-F2C2277A1768}">
      <dgm:prSet phldrT="[텍스트]" custT="1"/>
      <dgm:spPr>
        <a:solidFill>
          <a:srgbClr val="9933FF"/>
        </a:solidFill>
      </dgm:spPr>
      <dgm:t>
        <a:bodyPr/>
        <a:lstStyle/>
        <a:p>
          <a:pPr latinLnBrk="1"/>
          <a:r>
            <a:rPr lang="en-US" altLang="ko-KR" sz="14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Web base simulator</a:t>
          </a:r>
          <a:endParaRPr lang="ko-KR" altLang="en-US" sz="1400" b="1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A23214E-CA39-4E5F-94F4-30E00C55339B}" type="parTrans" cxnId="{DF7D478A-5171-44CB-A600-EB3DCE1449A4}">
      <dgm:prSet/>
      <dgm:spPr>
        <a:solidFill>
          <a:srgbClr val="CC99FF"/>
        </a:solidFill>
      </dgm:spPr>
      <dgm:t>
        <a:bodyPr/>
        <a:lstStyle/>
        <a:p>
          <a:pPr latinLnBrk="1"/>
          <a:endParaRPr lang="ko-KR" altLang="en-US"/>
        </a:p>
      </dgm:t>
    </dgm:pt>
    <dgm:pt modelId="{F939EC44-CE02-4F4E-A0B6-24F2D9E930F3}" type="sibTrans" cxnId="{DF7D478A-5171-44CB-A600-EB3DCE1449A4}">
      <dgm:prSet/>
      <dgm:spPr/>
      <dgm:t>
        <a:bodyPr/>
        <a:lstStyle/>
        <a:p>
          <a:pPr latinLnBrk="1"/>
          <a:endParaRPr lang="ko-KR" altLang="en-US"/>
        </a:p>
      </dgm:t>
    </dgm:pt>
    <dgm:pt modelId="{C704B062-37AE-4083-A56D-390491B0B035}" type="pres">
      <dgm:prSet presAssocID="{69D9A035-E939-4C69-9F39-1E870A23BC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BF75DC-82BE-4D47-8439-407E16ED5799}" type="pres">
      <dgm:prSet presAssocID="{689D4300-DAD2-4B80-9262-6F4FDD724550}" presName="centerShape" presStyleLbl="node0" presStyleIdx="0" presStyleCnt="1" custScaleX="96343" custScaleY="96347" custLinFactNeighborX="-12764" custLinFactNeighborY="-29393"/>
      <dgm:spPr/>
      <dgm:t>
        <a:bodyPr/>
        <a:lstStyle/>
        <a:p>
          <a:pPr latinLnBrk="1"/>
          <a:endParaRPr lang="ko-KR" altLang="en-US"/>
        </a:p>
      </dgm:t>
    </dgm:pt>
    <dgm:pt modelId="{2B4B834D-0511-4A2F-B8D8-C8EC99AF3C10}" type="pres">
      <dgm:prSet presAssocID="{311A5E53-8820-42BB-AED8-395BC821FF45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068AEBE-1071-483B-9EBA-E1FC518FAC4F}" type="pres">
      <dgm:prSet presAssocID="{EC3E0835-69BE-4B46-97A0-F1BEA0A3B102}" presName="node" presStyleLbl="node1" presStyleIdx="0" presStyleCnt="3" custScaleX="106679" custScaleY="60625" custRadScaleRad="136258" custRadScaleInc="1665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5A245F-7887-4271-80D2-7FA240FDED11}" type="pres">
      <dgm:prSet presAssocID="{68FC7AF1-585A-4412-9405-4B870DA5F9CA}" presName="parTrans" presStyleLbl="bgSibTrans2D1" presStyleIdx="1" presStyleCnt="3" custLinFactNeighborX="4351" custLinFactNeighborY="17063"/>
      <dgm:spPr/>
      <dgm:t>
        <a:bodyPr/>
        <a:lstStyle/>
        <a:p>
          <a:pPr latinLnBrk="1"/>
          <a:endParaRPr lang="ko-KR" altLang="en-US"/>
        </a:p>
      </dgm:t>
    </dgm:pt>
    <dgm:pt modelId="{6415DC17-F1DF-4242-ACF2-F74188F8E458}" type="pres">
      <dgm:prSet presAssocID="{51C4ED68-83EC-48E9-8EED-90C2D6025502}" presName="node" presStyleLbl="node1" presStyleIdx="1" presStyleCnt="3" custScaleY="59789" custRadScaleRad="122042" custRadScaleInc="1117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FD6168-BEE0-4753-8D2C-CFF0D05E17CC}" type="pres">
      <dgm:prSet presAssocID="{3A23214E-CA39-4E5F-94F4-30E00C55339B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FAEE51-5323-4DCC-9232-622473C4CF39}" type="pres">
      <dgm:prSet presAssocID="{EA3F37A2-05D0-4ED1-8F07-F2C2277A1768}" presName="node" presStyleLbl="node1" presStyleIdx="2" presStyleCnt="3" custScaleY="53243" custRadScaleRad="97717" custRadScaleInc="65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487A85-2613-41F6-BC9A-552381EDBF4F}" srcId="{689D4300-DAD2-4B80-9262-6F4FDD724550}" destId="{51C4ED68-83EC-48E9-8EED-90C2D6025502}" srcOrd="1" destOrd="0" parTransId="{68FC7AF1-585A-4412-9405-4B870DA5F9CA}" sibTransId="{449A0F45-1962-4B49-9D89-FB8DA85C8D1E}"/>
    <dgm:cxn modelId="{03B1497B-96F0-49F6-8450-E4693D8EABF6}" type="presOf" srcId="{68FC7AF1-585A-4412-9405-4B870DA5F9CA}" destId="{ED5A245F-7887-4271-80D2-7FA240FDED11}" srcOrd="0" destOrd="0" presId="urn:microsoft.com/office/officeart/2005/8/layout/radial4"/>
    <dgm:cxn modelId="{0B418DA6-5CDB-46C7-9E6C-EC49DEBA7927}" type="presOf" srcId="{3A23214E-CA39-4E5F-94F4-30E00C55339B}" destId="{CDFD6168-BEE0-4753-8D2C-CFF0D05E17CC}" srcOrd="0" destOrd="0" presId="urn:microsoft.com/office/officeart/2005/8/layout/radial4"/>
    <dgm:cxn modelId="{DF7D478A-5171-44CB-A600-EB3DCE1449A4}" srcId="{689D4300-DAD2-4B80-9262-6F4FDD724550}" destId="{EA3F37A2-05D0-4ED1-8F07-F2C2277A1768}" srcOrd="2" destOrd="0" parTransId="{3A23214E-CA39-4E5F-94F4-30E00C55339B}" sibTransId="{F939EC44-CE02-4F4E-A0B6-24F2D9E930F3}"/>
    <dgm:cxn modelId="{6F425207-190E-4B44-8F9D-425A41F7F668}" srcId="{69D9A035-E939-4C69-9F39-1E870A23BCA2}" destId="{689D4300-DAD2-4B80-9262-6F4FDD724550}" srcOrd="0" destOrd="0" parTransId="{B75BBC1C-AD3D-4EF7-BE7F-430D4277D9C2}" sibTransId="{84D43417-CF1D-4860-8C44-7D1B813298A7}"/>
    <dgm:cxn modelId="{24ACD634-3B1E-4486-9C9A-3437F3D7E975}" type="presOf" srcId="{EA3F37A2-05D0-4ED1-8F07-F2C2277A1768}" destId="{ECFAEE51-5323-4DCC-9232-622473C4CF39}" srcOrd="0" destOrd="0" presId="urn:microsoft.com/office/officeart/2005/8/layout/radial4"/>
    <dgm:cxn modelId="{56C50925-5C8B-4FAB-B19B-83394AD1E8A0}" type="presOf" srcId="{311A5E53-8820-42BB-AED8-395BC821FF45}" destId="{2B4B834D-0511-4A2F-B8D8-C8EC99AF3C10}" srcOrd="0" destOrd="0" presId="urn:microsoft.com/office/officeart/2005/8/layout/radial4"/>
    <dgm:cxn modelId="{29F6A9D5-BD30-42BF-8967-9277DFB71492}" type="presOf" srcId="{EC3E0835-69BE-4B46-97A0-F1BEA0A3B102}" destId="{E068AEBE-1071-483B-9EBA-E1FC518FAC4F}" srcOrd="0" destOrd="0" presId="urn:microsoft.com/office/officeart/2005/8/layout/radial4"/>
    <dgm:cxn modelId="{5F383AE6-C007-4F8A-A739-A0B44FA2E879}" type="presOf" srcId="{689D4300-DAD2-4B80-9262-6F4FDD724550}" destId="{C6BF75DC-82BE-4D47-8439-407E16ED5799}" srcOrd="0" destOrd="0" presId="urn:microsoft.com/office/officeart/2005/8/layout/radial4"/>
    <dgm:cxn modelId="{48E31767-5676-4274-A747-9DBB27A20DD1}" type="presOf" srcId="{51C4ED68-83EC-48E9-8EED-90C2D6025502}" destId="{6415DC17-F1DF-4242-ACF2-F74188F8E458}" srcOrd="0" destOrd="0" presId="urn:microsoft.com/office/officeart/2005/8/layout/radial4"/>
    <dgm:cxn modelId="{BAC39938-703F-4920-A8DA-A18EBA37C611}" srcId="{689D4300-DAD2-4B80-9262-6F4FDD724550}" destId="{EC3E0835-69BE-4B46-97A0-F1BEA0A3B102}" srcOrd="0" destOrd="0" parTransId="{311A5E53-8820-42BB-AED8-395BC821FF45}" sibTransId="{C8296C13-9A00-4F7A-962E-A7F6EDC99139}"/>
    <dgm:cxn modelId="{8E99F595-9B3F-4B7D-8918-BB46E78485F0}" type="presOf" srcId="{69D9A035-E939-4C69-9F39-1E870A23BCA2}" destId="{C704B062-37AE-4083-A56D-390491B0B035}" srcOrd="0" destOrd="0" presId="urn:microsoft.com/office/officeart/2005/8/layout/radial4"/>
    <dgm:cxn modelId="{AA991872-60C5-4DD6-8A77-E4C827FA9AA5}" type="presParOf" srcId="{C704B062-37AE-4083-A56D-390491B0B035}" destId="{C6BF75DC-82BE-4D47-8439-407E16ED5799}" srcOrd="0" destOrd="0" presId="urn:microsoft.com/office/officeart/2005/8/layout/radial4"/>
    <dgm:cxn modelId="{00542F89-9C23-4303-92ED-620734DEBCDC}" type="presParOf" srcId="{C704B062-37AE-4083-A56D-390491B0B035}" destId="{2B4B834D-0511-4A2F-B8D8-C8EC99AF3C10}" srcOrd="1" destOrd="0" presId="urn:microsoft.com/office/officeart/2005/8/layout/radial4"/>
    <dgm:cxn modelId="{D75A6D15-E90D-4887-AFC8-CE3A5EB486CF}" type="presParOf" srcId="{C704B062-37AE-4083-A56D-390491B0B035}" destId="{E068AEBE-1071-483B-9EBA-E1FC518FAC4F}" srcOrd="2" destOrd="0" presId="urn:microsoft.com/office/officeart/2005/8/layout/radial4"/>
    <dgm:cxn modelId="{0D79B46D-A691-448C-AEE7-B4E446CFA2EB}" type="presParOf" srcId="{C704B062-37AE-4083-A56D-390491B0B035}" destId="{ED5A245F-7887-4271-80D2-7FA240FDED11}" srcOrd="3" destOrd="0" presId="urn:microsoft.com/office/officeart/2005/8/layout/radial4"/>
    <dgm:cxn modelId="{67713AE4-16E3-4D84-9708-F01A77CAF922}" type="presParOf" srcId="{C704B062-37AE-4083-A56D-390491B0B035}" destId="{6415DC17-F1DF-4242-ACF2-F74188F8E458}" srcOrd="4" destOrd="0" presId="urn:microsoft.com/office/officeart/2005/8/layout/radial4"/>
    <dgm:cxn modelId="{A79C15CA-01BD-4CBE-BC9D-AF7A20A02DB1}" type="presParOf" srcId="{C704B062-37AE-4083-A56D-390491B0B035}" destId="{CDFD6168-BEE0-4753-8D2C-CFF0D05E17CC}" srcOrd="5" destOrd="0" presId="urn:microsoft.com/office/officeart/2005/8/layout/radial4"/>
    <dgm:cxn modelId="{B678F930-DFAF-4285-9FEF-3703130AED43}" type="presParOf" srcId="{C704B062-37AE-4083-A56D-390491B0B035}" destId="{ECFAEE51-5323-4DCC-9232-622473C4CF3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92872-E842-4565-87BB-1D44DEA3EB43}">
      <dsp:nvSpPr>
        <dsp:cNvPr id="0" name=""/>
        <dsp:cNvSpPr/>
      </dsp:nvSpPr>
      <dsp:spPr>
        <a:xfrm>
          <a:off x="2460402" y="0"/>
          <a:ext cx="2060090" cy="20604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3B371-ABA1-40F8-94DD-4E518515BDE3}">
      <dsp:nvSpPr>
        <dsp:cNvPr id="0" name=""/>
        <dsp:cNvSpPr/>
      </dsp:nvSpPr>
      <dsp:spPr>
        <a:xfrm>
          <a:off x="2915749" y="743868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Evaluation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5749" y="743868"/>
        <a:ext cx="1144752" cy="572239"/>
      </dsp:txXfrm>
    </dsp:sp>
    <dsp:sp modelId="{3ABED2ED-1266-4A9B-89B6-95EF4D1DB612}">
      <dsp:nvSpPr>
        <dsp:cNvPr id="0" name=""/>
        <dsp:cNvSpPr/>
      </dsp:nvSpPr>
      <dsp:spPr>
        <a:xfrm>
          <a:off x="1888219" y="1183854"/>
          <a:ext cx="2060090" cy="20604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D7279-C7CD-44A6-A634-BA459DE5EEF5}">
      <dsp:nvSpPr>
        <dsp:cNvPr id="0" name=""/>
        <dsp:cNvSpPr/>
      </dsp:nvSpPr>
      <dsp:spPr>
        <a:xfrm>
          <a:off x="2345888" y="1934570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Simulation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345888" y="1934570"/>
        <a:ext cx="1144752" cy="572239"/>
      </dsp:txXfrm>
    </dsp:sp>
    <dsp:sp modelId="{74B985F9-4931-4FEC-B843-872FFA232A08}">
      <dsp:nvSpPr>
        <dsp:cNvPr id="0" name=""/>
        <dsp:cNvSpPr/>
      </dsp:nvSpPr>
      <dsp:spPr>
        <a:xfrm>
          <a:off x="2607026" y="2509378"/>
          <a:ext cx="1769936" cy="17706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A643E-DC5D-4A18-B34D-9D0FF7F79B2B}">
      <dsp:nvSpPr>
        <dsp:cNvPr id="0" name=""/>
        <dsp:cNvSpPr/>
      </dsp:nvSpPr>
      <dsp:spPr>
        <a:xfrm>
          <a:off x="2918458" y="3126985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Dissemination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8458" y="3126985"/>
        <a:ext cx="1144752" cy="572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92872-E842-4565-87BB-1D44DEA3EB43}">
      <dsp:nvSpPr>
        <dsp:cNvPr id="0" name=""/>
        <dsp:cNvSpPr/>
      </dsp:nvSpPr>
      <dsp:spPr>
        <a:xfrm>
          <a:off x="2460402" y="0"/>
          <a:ext cx="2060090" cy="20604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3B371-ABA1-40F8-94DD-4E518515BDE3}">
      <dsp:nvSpPr>
        <dsp:cNvPr id="0" name=""/>
        <dsp:cNvSpPr/>
      </dsp:nvSpPr>
      <dsp:spPr>
        <a:xfrm>
          <a:off x="2915749" y="743868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Evaluation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5749" y="743868"/>
        <a:ext cx="1144752" cy="572239"/>
      </dsp:txXfrm>
    </dsp:sp>
    <dsp:sp modelId="{3ABED2ED-1266-4A9B-89B6-95EF4D1DB612}">
      <dsp:nvSpPr>
        <dsp:cNvPr id="0" name=""/>
        <dsp:cNvSpPr/>
      </dsp:nvSpPr>
      <dsp:spPr>
        <a:xfrm>
          <a:off x="1888219" y="1183854"/>
          <a:ext cx="2060090" cy="20604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D7279-C7CD-44A6-A634-BA459DE5EEF5}">
      <dsp:nvSpPr>
        <dsp:cNvPr id="0" name=""/>
        <dsp:cNvSpPr/>
      </dsp:nvSpPr>
      <dsp:spPr>
        <a:xfrm>
          <a:off x="2345888" y="1934570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Simulation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345888" y="1934570"/>
        <a:ext cx="1144752" cy="572239"/>
      </dsp:txXfrm>
    </dsp:sp>
    <dsp:sp modelId="{74B985F9-4931-4FEC-B843-872FFA232A08}">
      <dsp:nvSpPr>
        <dsp:cNvPr id="0" name=""/>
        <dsp:cNvSpPr/>
      </dsp:nvSpPr>
      <dsp:spPr>
        <a:xfrm>
          <a:off x="2607026" y="2509378"/>
          <a:ext cx="1769936" cy="17706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A643E-DC5D-4A18-B34D-9D0FF7F79B2B}">
      <dsp:nvSpPr>
        <dsp:cNvPr id="0" name=""/>
        <dsp:cNvSpPr/>
      </dsp:nvSpPr>
      <dsp:spPr>
        <a:xfrm>
          <a:off x="2918458" y="3126985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Dissemination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8458" y="3126985"/>
        <a:ext cx="1144752" cy="5722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75244-51F5-4413-88AD-30C88CE917CB}">
      <dsp:nvSpPr>
        <dsp:cNvPr id="0" name=""/>
        <dsp:cNvSpPr/>
      </dsp:nvSpPr>
      <dsp:spPr>
        <a:xfrm>
          <a:off x="2272419" y="517678"/>
          <a:ext cx="1397981" cy="109074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Experiment</a:t>
          </a:r>
          <a:endParaRPr lang="ko-KR" altLang="en-US" sz="12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477149" y="677413"/>
        <a:ext cx="988521" cy="771272"/>
      </dsp:txXfrm>
    </dsp:sp>
    <dsp:sp modelId="{7B38F6E3-6208-4139-B709-94A60C9082EE}">
      <dsp:nvSpPr>
        <dsp:cNvPr id="0" name=""/>
        <dsp:cNvSpPr/>
      </dsp:nvSpPr>
      <dsp:spPr>
        <a:xfrm rot="5311435">
          <a:off x="2744059" y="1789484"/>
          <a:ext cx="498872" cy="261257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2822436" y="1841735"/>
        <a:ext cx="342118" cy="156755"/>
      </dsp:txXfrm>
    </dsp:sp>
    <dsp:sp modelId="{A063DA96-C361-48F7-807E-028E6D89AA61}">
      <dsp:nvSpPr>
        <dsp:cNvPr id="0" name=""/>
        <dsp:cNvSpPr/>
      </dsp:nvSpPr>
      <dsp:spPr>
        <a:xfrm>
          <a:off x="2284259" y="2231805"/>
          <a:ext cx="1458145" cy="91623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Theory</a:t>
          </a:r>
          <a:endParaRPr lang="ko-KR" altLang="en-US" sz="12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497799" y="2365985"/>
        <a:ext cx="1031065" cy="647877"/>
      </dsp:txXfrm>
    </dsp:sp>
    <dsp:sp modelId="{284BBEBF-8A41-4802-895C-5FB2ED14CACE}">
      <dsp:nvSpPr>
        <dsp:cNvPr id="0" name=""/>
        <dsp:cNvSpPr/>
      </dsp:nvSpPr>
      <dsp:spPr>
        <a:xfrm rot="1412313">
          <a:off x="1811375" y="2230278"/>
          <a:ext cx="498872" cy="261257"/>
        </a:xfrm>
        <a:prstGeom prst="lef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 rot="10800000">
        <a:off x="1889752" y="2282529"/>
        <a:ext cx="342118" cy="156755"/>
      </dsp:txXfrm>
    </dsp:sp>
    <dsp:sp modelId="{2D3836AB-1B45-460A-B3B9-4121B0A2D1F3}">
      <dsp:nvSpPr>
        <dsp:cNvPr id="0" name=""/>
        <dsp:cNvSpPr/>
      </dsp:nvSpPr>
      <dsp:spPr>
        <a:xfrm>
          <a:off x="809422" y="1800643"/>
          <a:ext cx="883349" cy="573706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.</a:t>
          </a:r>
          <a:endParaRPr lang="ko-KR" altLang="en-US" sz="2400" kern="1200" dirty="0"/>
        </a:p>
      </dsp:txBody>
      <dsp:txXfrm>
        <a:off x="826225" y="1817446"/>
        <a:ext cx="849743" cy="540100"/>
      </dsp:txXfrm>
    </dsp:sp>
    <dsp:sp modelId="{ACC09BE4-E06A-4CCA-8D81-1B8E33C7CCAC}">
      <dsp:nvSpPr>
        <dsp:cNvPr id="0" name=""/>
        <dsp:cNvSpPr/>
      </dsp:nvSpPr>
      <dsp:spPr>
        <a:xfrm rot="19753572">
          <a:off x="1733159" y="1521260"/>
          <a:ext cx="498872" cy="261257"/>
        </a:xfrm>
        <a:prstGeom prst="lef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1811536" y="1573511"/>
        <a:ext cx="342118" cy="1567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5BFA-84D0-4503-831A-C6AB86C3B8E8}">
      <dsp:nvSpPr>
        <dsp:cNvPr id="0" name=""/>
        <dsp:cNvSpPr/>
      </dsp:nvSpPr>
      <dsp:spPr>
        <a:xfrm>
          <a:off x="682526" y="37"/>
          <a:ext cx="1549720" cy="1443246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validation</a:t>
          </a:r>
          <a:endParaRPr lang="ko-KR" altLang="en-US" sz="16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909477" y="211395"/>
        <a:ext cx="1095818" cy="1020530"/>
      </dsp:txXfrm>
    </dsp:sp>
    <dsp:sp modelId="{5FC1995D-7F94-4574-B220-A1144CF8D378}">
      <dsp:nvSpPr>
        <dsp:cNvPr id="0" name=""/>
        <dsp:cNvSpPr/>
      </dsp:nvSpPr>
      <dsp:spPr>
        <a:xfrm>
          <a:off x="1296145" y="1512168"/>
          <a:ext cx="273554" cy="27355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1332405" y="1616775"/>
        <a:ext cx="201034" cy="64340"/>
      </dsp:txXfrm>
    </dsp:sp>
    <dsp:sp modelId="{7127505C-83BA-42BE-B3E1-489F341C762D}">
      <dsp:nvSpPr>
        <dsp:cNvPr id="0" name=""/>
        <dsp:cNvSpPr/>
      </dsp:nvSpPr>
      <dsp:spPr>
        <a:xfrm>
          <a:off x="672167" y="1793434"/>
          <a:ext cx="1560082" cy="1446887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Preceding test </a:t>
          </a:r>
          <a:endParaRPr lang="ko-KR" altLang="en-US" sz="16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900636" y="2005326"/>
        <a:ext cx="1103144" cy="1023103"/>
      </dsp:txXfrm>
    </dsp:sp>
    <dsp:sp modelId="{48B33699-1E20-488B-8A21-B4B78EB8D2BD}">
      <dsp:nvSpPr>
        <dsp:cNvPr id="0" name=""/>
        <dsp:cNvSpPr/>
      </dsp:nvSpPr>
      <dsp:spPr>
        <a:xfrm>
          <a:off x="2160240" y="1440160"/>
          <a:ext cx="648659" cy="36004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2160240" y="1512168"/>
        <a:ext cx="540646" cy="216026"/>
      </dsp:txXfrm>
    </dsp:sp>
    <dsp:sp modelId="{157BC03D-4AC2-430E-844D-D492FE7AB89A}">
      <dsp:nvSpPr>
        <dsp:cNvPr id="0" name=""/>
        <dsp:cNvSpPr/>
      </dsp:nvSpPr>
      <dsp:spPr>
        <a:xfrm>
          <a:off x="2879905" y="1148533"/>
          <a:ext cx="943292" cy="9432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800" kern="1200" dirty="0" smtClean="0"/>
            <a:t>.</a:t>
          </a:r>
          <a:endParaRPr lang="ko-KR" altLang="en-US" sz="3800" kern="1200" dirty="0"/>
        </a:p>
      </dsp:txBody>
      <dsp:txXfrm>
        <a:off x="3018047" y="1286675"/>
        <a:ext cx="667008" cy="6670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F75DC-82BE-4D47-8439-407E16ED5799}">
      <dsp:nvSpPr>
        <dsp:cNvPr id="0" name=""/>
        <dsp:cNvSpPr/>
      </dsp:nvSpPr>
      <dsp:spPr>
        <a:xfrm>
          <a:off x="1994323" y="544234"/>
          <a:ext cx="1413324" cy="141338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100" kern="1200" dirty="0" smtClean="0"/>
            <a:t>.</a:t>
          </a:r>
          <a:endParaRPr lang="ko-KR" altLang="en-US" sz="6100" kern="1200" dirty="0"/>
        </a:p>
      </dsp:txBody>
      <dsp:txXfrm>
        <a:off x="2201300" y="751219"/>
        <a:ext cx="999370" cy="999413"/>
      </dsp:txXfrm>
    </dsp:sp>
    <dsp:sp modelId="{2B4B834D-0511-4A2F-B8D8-C8EC99AF3C10}">
      <dsp:nvSpPr>
        <dsp:cNvPr id="0" name=""/>
        <dsp:cNvSpPr/>
      </dsp:nvSpPr>
      <dsp:spPr>
        <a:xfrm rot="20567241">
          <a:off x="3430675" y="560751"/>
          <a:ext cx="1646759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AEBE-1071-483B-9EBA-E1FC518FAC4F}">
      <dsp:nvSpPr>
        <dsp:cNvPr id="0" name=""/>
        <dsp:cNvSpPr/>
      </dsp:nvSpPr>
      <dsp:spPr>
        <a:xfrm>
          <a:off x="4297206" y="188187"/>
          <a:ext cx="1486703" cy="675907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Virtual laboratory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317003" y="207984"/>
        <a:ext cx="1447109" cy="636313"/>
      </dsp:txXfrm>
    </dsp:sp>
    <dsp:sp modelId="{ED5A245F-7887-4271-80D2-7FA240FDED11}">
      <dsp:nvSpPr>
        <dsp:cNvPr id="0" name=""/>
        <dsp:cNvSpPr/>
      </dsp:nvSpPr>
      <dsp:spPr>
        <a:xfrm rot="279467">
          <a:off x="3589628" y="1254261"/>
          <a:ext cx="1845585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5DC17-F1DF-4242-ACF2-F74188F8E458}">
      <dsp:nvSpPr>
        <dsp:cNvPr id="0" name=""/>
        <dsp:cNvSpPr/>
      </dsp:nvSpPr>
      <dsp:spPr>
        <a:xfrm>
          <a:off x="4655053" y="1133608"/>
          <a:ext cx="1393623" cy="666586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DB Service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674577" y="1153132"/>
        <a:ext cx="1354575" cy="627538"/>
      </dsp:txXfrm>
    </dsp:sp>
    <dsp:sp modelId="{CDFD6168-BEE0-4753-8D2C-CFF0D05E17CC}">
      <dsp:nvSpPr>
        <dsp:cNvPr id="0" name=""/>
        <dsp:cNvSpPr/>
      </dsp:nvSpPr>
      <dsp:spPr>
        <a:xfrm rot="1704607">
          <a:off x="3305660" y="1874957"/>
          <a:ext cx="1870831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AEE51-5323-4DCC-9232-622473C4CF39}">
      <dsp:nvSpPr>
        <dsp:cNvPr id="0" name=""/>
        <dsp:cNvSpPr/>
      </dsp:nvSpPr>
      <dsp:spPr>
        <a:xfrm>
          <a:off x="4367022" y="2232249"/>
          <a:ext cx="1393623" cy="593605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Web base simulator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384408" y="2249635"/>
        <a:ext cx="1358851" cy="558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75244-51F5-4413-88AD-30C88CE917CB}">
      <dsp:nvSpPr>
        <dsp:cNvPr id="0" name=""/>
        <dsp:cNvSpPr/>
      </dsp:nvSpPr>
      <dsp:spPr>
        <a:xfrm>
          <a:off x="2272419" y="517678"/>
          <a:ext cx="1397981" cy="109074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Experiment</a:t>
          </a:r>
          <a:endParaRPr lang="ko-KR" altLang="en-US" sz="12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477149" y="677413"/>
        <a:ext cx="988521" cy="771272"/>
      </dsp:txXfrm>
    </dsp:sp>
    <dsp:sp modelId="{7B38F6E3-6208-4139-B709-94A60C9082EE}">
      <dsp:nvSpPr>
        <dsp:cNvPr id="0" name=""/>
        <dsp:cNvSpPr/>
      </dsp:nvSpPr>
      <dsp:spPr>
        <a:xfrm rot="5311435">
          <a:off x="2744059" y="1789484"/>
          <a:ext cx="498872" cy="261257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2822436" y="1841735"/>
        <a:ext cx="342118" cy="156755"/>
      </dsp:txXfrm>
    </dsp:sp>
    <dsp:sp modelId="{A063DA96-C361-48F7-807E-028E6D89AA61}">
      <dsp:nvSpPr>
        <dsp:cNvPr id="0" name=""/>
        <dsp:cNvSpPr/>
      </dsp:nvSpPr>
      <dsp:spPr>
        <a:xfrm>
          <a:off x="2284259" y="2231805"/>
          <a:ext cx="1458145" cy="91623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Theory</a:t>
          </a:r>
          <a:endParaRPr lang="ko-KR" altLang="en-US" sz="12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497799" y="2365985"/>
        <a:ext cx="1031065" cy="647877"/>
      </dsp:txXfrm>
    </dsp:sp>
    <dsp:sp modelId="{284BBEBF-8A41-4802-895C-5FB2ED14CACE}">
      <dsp:nvSpPr>
        <dsp:cNvPr id="0" name=""/>
        <dsp:cNvSpPr/>
      </dsp:nvSpPr>
      <dsp:spPr>
        <a:xfrm rot="1412313">
          <a:off x="1811375" y="2230278"/>
          <a:ext cx="498872" cy="261257"/>
        </a:xfrm>
        <a:prstGeom prst="lef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 rot="10800000">
        <a:off x="1889752" y="2282529"/>
        <a:ext cx="342118" cy="156755"/>
      </dsp:txXfrm>
    </dsp:sp>
    <dsp:sp modelId="{2D3836AB-1B45-460A-B3B9-4121B0A2D1F3}">
      <dsp:nvSpPr>
        <dsp:cNvPr id="0" name=""/>
        <dsp:cNvSpPr/>
      </dsp:nvSpPr>
      <dsp:spPr>
        <a:xfrm>
          <a:off x="809422" y="1800643"/>
          <a:ext cx="883349" cy="573706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.</a:t>
          </a:r>
          <a:endParaRPr lang="ko-KR" altLang="en-US" sz="2400" kern="1200" dirty="0"/>
        </a:p>
      </dsp:txBody>
      <dsp:txXfrm>
        <a:off x="826225" y="1817446"/>
        <a:ext cx="849743" cy="540100"/>
      </dsp:txXfrm>
    </dsp:sp>
    <dsp:sp modelId="{ACC09BE4-E06A-4CCA-8D81-1B8E33C7CCAC}">
      <dsp:nvSpPr>
        <dsp:cNvPr id="0" name=""/>
        <dsp:cNvSpPr/>
      </dsp:nvSpPr>
      <dsp:spPr>
        <a:xfrm rot="19753572">
          <a:off x="1733159" y="1521260"/>
          <a:ext cx="498872" cy="261257"/>
        </a:xfrm>
        <a:prstGeom prst="lef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1811536" y="1573511"/>
        <a:ext cx="342118" cy="156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5BFA-84D0-4503-831A-C6AB86C3B8E8}">
      <dsp:nvSpPr>
        <dsp:cNvPr id="0" name=""/>
        <dsp:cNvSpPr/>
      </dsp:nvSpPr>
      <dsp:spPr>
        <a:xfrm>
          <a:off x="682526" y="37"/>
          <a:ext cx="1549720" cy="1443246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validation</a:t>
          </a:r>
          <a:endParaRPr lang="ko-KR" altLang="en-US" sz="16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909477" y="211395"/>
        <a:ext cx="1095818" cy="1020530"/>
      </dsp:txXfrm>
    </dsp:sp>
    <dsp:sp modelId="{5FC1995D-7F94-4574-B220-A1144CF8D378}">
      <dsp:nvSpPr>
        <dsp:cNvPr id="0" name=""/>
        <dsp:cNvSpPr/>
      </dsp:nvSpPr>
      <dsp:spPr>
        <a:xfrm>
          <a:off x="1296145" y="1512168"/>
          <a:ext cx="273554" cy="27355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1332405" y="1616775"/>
        <a:ext cx="201034" cy="64340"/>
      </dsp:txXfrm>
    </dsp:sp>
    <dsp:sp modelId="{7127505C-83BA-42BE-B3E1-489F341C762D}">
      <dsp:nvSpPr>
        <dsp:cNvPr id="0" name=""/>
        <dsp:cNvSpPr/>
      </dsp:nvSpPr>
      <dsp:spPr>
        <a:xfrm>
          <a:off x="672167" y="1793434"/>
          <a:ext cx="1560082" cy="1446887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Preceding test </a:t>
          </a:r>
          <a:endParaRPr lang="ko-KR" altLang="en-US" sz="16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900636" y="2005326"/>
        <a:ext cx="1103144" cy="1023103"/>
      </dsp:txXfrm>
    </dsp:sp>
    <dsp:sp modelId="{48B33699-1E20-488B-8A21-B4B78EB8D2BD}">
      <dsp:nvSpPr>
        <dsp:cNvPr id="0" name=""/>
        <dsp:cNvSpPr/>
      </dsp:nvSpPr>
      <dsp:spPr>
        <a:xfrm>
          <a:off x="2160240" y="1440160"/>
          <a:ext cx="648659" cy="36004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2160240" y="1512168"/>
        <a:ext cx="540646" cy="216026"/>
      </dsp:txXfrm>
    </dsp:sp>
    <dsp:sp modelId="{157BC03D-4AC2-430E-844D-D492FE7AB89A}">
      <dsp:nvSpPr>
        <dsp:cNvPr id="0" name=""/>
        <dsp:cNvSpPr/>
      </dsp:nvSpPr>
      <dsp:spPr>
        <a:xfrm>
          <a:off x="2879905" y="1148533"/>
          <a:ext cx="943292" cy="9432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800" kern="1200" dirty="0" smtClean="0"/>
            <a:t>.</a:t>
          </a:r>
          <a:endParaRPr lang="ko-KR" altLang="en-US" sz="3800" kern="1200" dirty="0"/>
        </a:p>
      </dsp:txBody>
      <dsp:txXfrm>
        <a:off x="3018047" y="1286675"/>
        <a:ext cx="667008" cy="667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F75DC-82BE-4D47-8439-407E16ED5799}">
      <dsp:nvSpPr>
        <dsp:cNvPr id="0" name=""/>
        <dsp:cNvSpPr/>
      </dsp:nvSpPr>
      <dsp:spPr>
        <a:xfrm>
          <a:off x="1994323" y="544234"/>
          <a:ext cx="1413324" cy="141338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100" kern="1200" dirty="0" smtClean="0"/>
            <a:t>.</a:t>
          </a:r>
          <a:endParaRPr lang="ko-KR" altLang="en-US" sz="6100" kern="1200" dirty="0"/>
        </a:p>
      </dsp:txBody>
      <dsp:txXfrm>
        <a:off x="2201300" y="751219"/>
        <a:ext cx="999370" cy="999413"/>
      </dsp:txXfrm>
    </dsp:sp>
    <dsp:sp modelId="{2B4B834D-0511-4A2F-B8D8-C8EC99AF3C10}">
      <dsp:nvSpPr>
        <dsp:cNvPr id="0" name=""/>
        <dsp:cNvSpPr/>
      </dsp:nvSpPr>
      <dsp:spPr>
        <a:xfrm rot="20567241">
          <a:off x="3430675" y="560751"/>
          <a:ext cx="1646759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AEBE-1071-483B-9EBA-E1FC518FAC4F}">
      <dsp:nvSpPr>
        <dsp:cNvPr id="0" name=""/>
        <dsp:cNvSpPr/>
      </dsp:nvSpPr>
      <dsp:spPr>
        <a:xfrm>
          <a:off x="4297206" y="188187"/>
          <a:ext cx="1486703" cy="675907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Virtual laboratory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317003" y="207984"/>
        <a:ext cx="1447109" cy="636313"/>
      </dsp:txXfrm>
    </dsp:sp>
    <dsp:sp modelId="{ED5A245F-7887-4271-80D2-7FA240FDED11}">
      <dsp:nvSpPr>
        <dsp:cNvPr id="0" name=""/>
        <dsp:cNvSpPr/>
      </dsp:nvSpPr>
      <dsp:spPr>
        <a:xfrm rot="279467">
          <a:off x="3589628" y="1254261"/>
          <a:ext cx="1845585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5DC17-F1DF-4242-ACF2-F74188F8E458}">
      <dsp:nvSpPr>
        <dsp:cNvPr id="0" name=""/>
        <dsp:cNvSpPr/>
      </dsp:nvSpPr>
      <dsp:spPr>
        <a:xfrm>
          <a:off x="4655053" y="1133608"/>
          <a:ext cx="1393623" cy="666586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DB Service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674577" y="1153132"/>
        <a:ext cx="1354575" cy="627538"/>
      </dsp:txXfrm>
    </dsp:sp>
    <dsp:sp modelId="{CDFD6168-BEE0-4753-8D2C-CFF0D05E17CC}">
      <dsp:nvSpPr>
        <dsp:cNvPr id="0" name=""/>
        <dsp:cNvSpPr/>
      </dsp:nvSpPr>
      <dsp:spPr>
        <a:xfrm rot="1704607">
          <a:off x="3305660" y="1874957"/>
          <a:ext cx="1870831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AEE51-5323-4DCC-9232-622473C4CF39}">
      <dsp:nvSpPr>
        <dsp:cNvPr id="0" name=""/>
        <dsp:cNvSpPr/>
      </dsp:nvSpPr>
      <dsp:spPr>
        <a:xfrm>
          <a:off x="4367022" y="2232249"/>
          <a:ext cx="1393623" cy="593605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Web base simulator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384408" y="2249635"/>
        <a:ext cx="1358851" cy="558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8364F-8468-42D4-B7E2-1BE6CE314DB2}">
      <dsp:nvSpPr>
        <dsp:cNvPr id="0" name=""/>
        <dsp:cNvSpPr/>
      </dsp:nvSpPr>
      <dsp:spPr>
        <a:xfrm>
          <a:off x="621068" y="0"/>
          <a:ext cx="7038782" cy="1425340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684C5-21A5-455C-B9C1-30FCA6FD802A}">
      <dsp:nvSpPr>
        <dsp:cNvPr id="0" name=""/>
        <dsp:cNvSpPr/>
      </dsp:nvSpPr>
      <dsp:spPr>
        <a:xfrm>
          <a:off x="1331" y="427601"/>
          <a:ext cx="1387701" cy="57013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Synthesis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63" y="455433"/>
        <a:ext cx="1332037" cy="514472"/>
      </dsp:txXfrm>
    </dsp:sp>
    <dsp:sp modelId="{35DA28EF-0045-4DD7-AD42-98A4CFDCB697}">
      <dsp:nvSpPr>
        <dsp:cNvPr id="0" name=""/>
        <dsp:cNvSpPr/>
      </dsp:nvSpPr>
      <dsp:spPr>
        <a:xfrm>
          <a:off x="1620316" y="427601"/>
          <a:ext cx="1387701" cy="570136"/>
        </a:xfrm>
        <a:prstGeom prst="roundRect">
          <a:avLst/>
        </a:prstGeom>
        <a:solidFill>
          <a:schemeClr val="accent2">
            <a:shade val="50000"/>
            <a:hueOff val="0"/>
            <a:satOff val="-13013"/>
            <a:lumOff val="2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Evaluation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1648148" y="455433"/>
        <a:ext cx="1332037" cy="514472"/>
      </dsp:txXfrm>
    </dsp:sp>
    <dsp:sp modelId="{3687B1E2-658D-4371-ABBD-4AD4DB6533F1}">
      <dsp:nvSpPr>
        <dsp:cNvPr id="0" name=""/>
        <dsp:cNvSpPr/>
      </dsp:nvSpPr>
      <dsp:spPr>
        <a:xfrm>
          <a:off x="3239300" y="427601"/>
          <a:ext cx="1387701" cy="570136"/>
        </a:xfrm>
        <a:prstGeom prst="roundRect">
          <a:avLst/>
        </a:prstGeom>
        <a:solidFill>
          <a:schemeClr val="accent2">
            <a:shade val="50000"/>
            <a:hueOff val="0"/>
            <a:satOff val="-26026"/>
            <a:lumOff val="4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Compilation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3267132" y="455433"/>
        <a:ext cx="1332037" cy="514472"/>
      </dsp:txXfrm>
    </dsp:sp>
    <dsp:sp modelId="{7F8C09A5-E44F-4B96-BC58-BD0A3426FAA1}">
      <dsp:nvSpPr>
        <dsp:cNvPr id="0" name=""/>
        <dsp:cNvSpPr/>
      </dsp:nvSpPr>
      <dsp:spPr>
        <a:xfrm>
          <a:off x="4811945" y="438565"/>
          <a:ext cx="1802318" cy="570136"/>
        </a:xfrm>
        <a:prstGeom prst="roundRect">
          <a:avLst/>
        </a:prstGeom>
        <a:solidFill>
          <a:schemeClr val="accent2">
            <a:shade val="50000"/>
            <a:hueOff val="0"/>
            <a:satOff val="-26026"/>
            <a:lumOff val="4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Standardization </a:t>
          </a:r>
          <a:endParaRPr lang="ko-KR" altLang="en-US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839777" y="466397"/>
        <a:ext cx="1746654" cy="514472"/>
      </dsp:txXfrm>
    </dsp:sp>
    <dsp:sp modelId="{C2295CFE-66DE-46A5-B7A4-DA50861B62A6}">
      <dsp:nvSpPr>
        <dsp:cNvPr id="0" name=""/>
        <dsp:cNvSpPr/>
      </dsp:nvSpPr>
      <dsp:spPr>
        <a:xfrm>
          <a:off x="6768751" y="427601"/>
          <a:ext cx="1387701" cy="570136"/>
        </a:xfrm>
        <a:prstGeom prst="roundRect">
          <a:avLst/>
        </a:prstGeom>
        <a:solidFill>
          <a:schemeClr val="accent2">
            <a:shade val="50000"/>
            <a:hueOff val="0"/>
            <a:satOff val="-13013"/>
            <a:lumOff val="2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Maintenance</a:t>
          </a:r>
          <a:endParaRPr lang="ko-KR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6796583" y="455433"/>
        <a:ext cx="1332037" cy="514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92872-E842-4565-87BB-1D44DEA3EB43}">
      <dsp:nvSpPr>
        <dsp:cNvPr id="0" name=""/>
        <dsp:cNvSpPr/>
      </dsp:nvSpPr>
      <dsp:spPr>
        <a:xfrm>
          <a:off x="2460402" y="0"/>
          <a:ext cx="2060090" cy="20604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3B371-ABA1-40F8-94DD-4E518515BDE3}">
      <dsp:nvSpPr>
        <dsp:cNvPr id="0" name=""/>
        <dsp:cNvSpPr/>
      </dsp:nvSpPr>
      <dsp:spPr>
        <a:xfrm>
          <a:off x="2915749" y="743868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Evaluation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5749" y="743868"/>
        <a:ext cx="1144752" cy="572239"/>
      </dsp:txXfrm>
    </dsp:sp>
    <dsp:sp modelId="{3ABED2ED-1266-4A9B-89B6-95EF4D1DB612}">
      <dsp:nvSpPr>
        <dsp:cNvPr id="0" name=""/>
        <dsp:cNvSpPr/>
      </dsp:nvSpPr>
      <dsp:spPr>
        <a:xfrm>
          <a:off x="1888219" y="1183854"/>
          <a:ext cx="2060090" cy="20604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D7279-C7CD-44A6-A634-BA459DE5EEF5}">
      <dsp:nvSpPr>
        <dsp:cNvPr id="0" name=""/>
        <dsp:cNvSpPr/>
      </dsp:nvSpPr>
      <dsp:spPr>
        <a:xfrm>
          <a:off x="2345888" y="1934570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Simulation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345888" y="1934570"/>
        <a:ext cx="1144752" cy="572239"/>
      </dsp:txXfrm>
    </dsp:sp>
    <dsp:sp modelId="{74B985F9-4931-4FEC-B843-872FFA232A08}">
      <dsp:nvSpPr>
        <dsp:cNvPr id="0" name=""/>
        <dsp:cNvSpPr/>
      </dsp:nvSpPr>
      <dsp:spPr>
        <a:xfrm>
          <a:off x="2607026" y="2509378"/>
          <a:ext cx="1769936" cy="17706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A643E-DC5D-4A18-B34D-9D0FF7F79B2B}">
      <dsp:nvSpPr>
        <dsp:cNvPr id="0" name=""/>
        <dsp:cNvSpPr/>
      </dsp:nvSpPr>
      <dsp:spPr>
        <a:xfrm>
          <a:off x="2918458" y="3126985"/>
          <a:ext cx="1144752" cy="57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Dissemination</a:t>
          </a:r>
          <a:endParaRPr lang="ko-KR" alt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918458" y="3126985"/>
        <a:ext cx="1144752" cy="572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75244-51F5-4413-88AD-30C88CE917CB}">
      <dsp:nvSpPr>
        <dsp:cNvPr id="0" name=""/>
        <dsp:cNvSpPr/>
      </dsp:nvSpPr>
      <dsp:spPr>
        <a:xfrm>
          <a:off x="2272419" y="517678"/>
          <a:ext cx="1397981" cy="109074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Experiment</a:t>
          </a:r>
          <a:endParaRPr lang="ko-KR" altLang="en-US" sz="12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477149" y="677413"/>
        <a:ext cx="988521" cy="771272"/>
      </dsp:txXfrm>
    </dsp:sp>
    <dsp:sp modelId="{7B38F6E3-6208-4139-B709-94A60C9082EE}">
      <dsp:nvSpPr>
        <dsp:cNvPr id="0" name=""/>
        <dsp:cNvSpPr/>
      </dsp:nvSpPr>
      <dsp:spPr>
        <a:xfrm rot="5311435">
          <a:off x="2744059" y="1789484"/>
          <a:ext cx="498872" cy="261257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2822436" y="1841735"/>
        <a:ext cx="342118" cy="156755"/>
      </dsp:txXfrm>
    </dsp:sp>
    <dsp:sp modelId="{A063DA96-C361-48F7-807E-028E6D89AA61}">
      <dsp:nvSpPr>
        <dsp:cNvPr id="0" name=""/>
        <dsp:cNvSpPr/>
      </dsp:nvSpPr>
      <dsp:spPr>
        <a:xfrm>
          <a:off x="2284259" y="2231805"/>
          <a:ext cx="1458145" cy="91623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Theory</a:t>
          </a:r>
          <a:endParaRPr lang="ko-KR" altLang="en-US" sz="12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497799" y="2365985"/>
        <a:ext cx="1031065" cy="647877"/>
      </dsp:txXfrm>
    </dsp:sp>
    <dsp:sp modelId="{284BBEBF-8A41-4802-895C-5FB2ED14CACE}">
      <dsp:nvSpPr>
        <dsp:cNvPr id="0" name=""/>
        <dsp:cNvSpPr/>
      </dsp:nvSpPr>
      <dsp:spPr>
        <a:xfrm rot="1412313">
          <a:off x="1811375" y="2230278"/>
          <a:ext cx="498872" cy="261257"/>
        </a:xfrm>
        <a:prstGeom prst="lef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 rot="10800000">
        <a:off x="1889752" y="2282529"/>
        <a:ext cx="342118" cy="156755"/>
      </dsp:txXfrm>
    </dsp:sp>
    <dsp:sp modelId="{2D3836AB-1B45-460A-B3B9-4121B0A2D1F3}">
      <dsp:nvSpPr>
        <dsp:cNvPr id="0" name=""/>
        <dsp:cNvSpPr/>
      </dsp:nvSpPr>
      <dsp:spPr>
        <a:xfrm>
          <a:off x="809422" y="1800643"/>
          <a:ext cx="883349" cy="573706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.</a:t>
          </a:r>
          <a:endParaRPr lang="ko-KR" altLang="en-US" sz="2400" kern="1200" dirty="0"/>
        </a:p>
      </dsp:txBody>
      <dsp:txXfrm>
        <a:off x="826225" y="1817446"/>
        <a:ext cx="849743" cy="540100"/>
      </dsp:txXfrm>
    </dsp:sp>
    <dsp:sp modelId="{ACC09BE4-E06A-4CCA-8D81-1B8E33C7CCAC}">
      <dsp:nvSpPr>
        <dsp:cNvPr id="0" name=""/>
        <dsp:cNvSpPr/>
      </dsp:nvSpPr>
      <dsp:spPr>
        <a:xfrm rot="19753572">
          <a:off x="1733159" y="1521260"/>
          <a:ext cx="498872" cy="261257"/>
        </a:xfrm>
        <a:prstGeom prst="lef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1811536" y="1573511"/>
        <a:ext cx="342118" cy="156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5BFA-84D0-4503-831A-C6AB86C3B8E8}">
      <dsp:nvSpPr>
        <dsp:cNvPr id="0" name=""/>
        <dsp:cNvSpPr/>
      </dsp:nvSpPr>
      <dsp:spPr>
        <a:xfrm>
          <a:off x="682526" y="37"/>
          <a:ext cx="1549720" cy="1443246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Data validation</a:t>
          </a:r>
          <a:endParaRPr lang="ko-KR" altLang="en-US" sz="16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909477" y="211395"/>
        <a:ext cx="1095818" cy="1020530"/>
      </dsp:txXfrm>
    </dsp:sp>
    <dsp:sp modelId="{5FC1995D-7F94-4574-B220-A1144CF8D378}">
      <dsp:nvSpPr>
        <dsp:cNvPr id="0" name=""/>
        <dsp:cNvSpPr/>
      </dsp:nvSpPr>
      <dsp:spPr>
        <a:xfrm>
          <a:off x="1296145" y="1512168"/>
          <a:ext cx="273554" cy="27355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1332405" y="1616775"/>
        <a:ext cx="201034" cy="64340"/>
      </dsp:txXfrm>
    </dsp:sp>
    <dsp:sp modelId="{7127505C-83BA-42BE-B3E1-489F341C762D}">
      <dsp:nvSpPr>
        <dsp:cNvPr id="0" name=""/>
        <dsp:cNvSpPr/>
      </dsp:nvSpPr>
      <dsp:spPr>
        <a:xfrm>
          <a:off x="672167" y="1793434"/>
          <a:ext cx="1560082" cy="1446887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Preceding test </a:t>
          </a:r>
          <a:endParaRPr lang="ko-KR" altLang="en-US" sz="16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900636" y="2005326"/>
        <a:ext cx="1103144" cy="1023103"/>
      </dsp:txXfrm>
    </dsp:sp>
    <dsp:sp modelId="{48B33699-1E20-488B-8A21-B4B78EB8D2BD}">
      <dsp:nvSpPr>
        <dsp:cNvPr id="0" name=""/>
        <dsp:cNvSpPr/>
      </dsp:nvSpPr>
      <dsp:spPr>
        <a:xfrm>
          <a:off x="2160240" y="1440160"/>
          <a:ext cx="648659" cy="36004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2160240" y="1512168"/>
        <a:ext cx="540646" cy="216026"/>
      </dsp:txXfrm>
    </dsp:sp>
    <dsp:sp modelId="{157BC03D-4AC2-430E-844D-D492FE7AB89A}">
      <dsp:nvSpPr>
        <dsp:cNvPr id="0" name=""/>
        <dsp:cNvSpPr/>
      </dsp:nvSpPr>
      <dsp:spPr>
        <a:xfrm>
          <a:off x="2879905" y="1148533"/>
          <a:ext cx="943292" cy="9432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800" kern="1200" dirty="0" smtClean="0"/>
            <a:t>.</a:t>
          </a:r>
          <a:endParaRPr lang="ko-KR" altLang="en-US" sz="3800" kern="1200" dirty="0"/>
        </a:p>
      </dsp:txBody>
      <dsp:txXfrm>
        <a:off x="3018047" y="1286675"/>
        <a:ext cx="667008" cy="667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F75DC-82BE-4D47-8439-407E16ED5799}">
      <dsp:nvSpPr>
        <dsp:cNvPr id="0" name=""/>
        <dsp:cNvSpPr/>
      </dsp:nvSpPr>
      <dsp:spPr>
        <a:xfrm>
          <a:off x="1994323" y="544234"/>
          <a:ext cx="1413324" cy="141338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100" kern="1200" dirty="0" smtClean="0"/>
            <a:t>.</a:t>
          </a:r>
          <a:endParaRPr lang="ko-KR" altLang="en-US" sz="6100" kern="1200" dirty="0"/>
        </a:p>
      </dsp:txBody>
      <dsp:txXfrm>
        <a:off x="2201300" y="751219"/>
        <a:ext cx="999370" cy="999413"/>
      </dsp:txXfrm>
    </dsp:sp>
    <dsp:sp modelId="{2B4B834D-0511-4A2F-B8D8-C8EC99AF3C10}">
      <dsp:nvSpPr>
        <dsp:cNvPr id="0" name=""/>
        <dsp:cNvSpPr/>
      </dsp:nvSpPr>
      <dsp:spPr>
        <a:xfrm rot="20567241">
          <a:off x="3430675" y="560751"/>
          <a:ext cx="1646759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AEBE-1071-483B-9EBA-E1FC518FAC4F}">
      <dsp:nvSpPr>
        <dsp:cNvPr id="0" name=""/>
        <dsp:cNvSpPr/>
      </dsp:nvSpPr>
      <dsp:spPr>
        <a:xfrm>
          <a:off x="4297206" y="188187"/>
          <a:ext cx="1486703" cy="675907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Virtual laboratory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317003" y="207984"/>
        <a:ext cx="1447109" cy="636313"/>
      </dsp:txXfrm>
    </dsp:sp>
    <dsp:sp modelId="{ED5A245F-7887-4271-80D2-7FA240FDED11}">
      <dsp:nvSpPr>
        <dsp:cNvPr id="0" name=""/>
        <dsp:cNvSpPr/>
      </dsp:nvSpPr>
      <dsp:spPr>
        <a:xfrm rot="279467">
          <a:off x="3589628" y="1254261"/>
          <a:ext cx="1845585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5DC17-F1DF-4242-ACF2-F74188F8E458}">
      <dsp:nvSpPr>
        <dsp:cNvPr id="0" name=""/>
        <dsp:cNvSpPr/>
      </dsp:nvSpPr>
      <dsp:spPr>
        <a:xfrm>
          <a:off x="4655053" y="1133608"/>
          <a:ext cx="1393623" cy="666586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DB Service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674577" y="1153132"/>
        <a:ext cx="1354575" cy="627538"/>
      </dsp:txXfrm>
    </dsp:sp>
    <dsp:sp modelId="{CDFD6168-BEE0-4753-8D2C-CFF0D05E17CC}">
      <dsp:nvSpPr>
        <dsp:cNvPr id="0" name=""/>
        <dsp:cNvSpPr/>
      </dsp:nvSpPr>
      <dsp:spPr>
        <a:xfrm rot="1704607">
          <a:off x="3305660" y="1874957"/>
          <a:ext cx="1870831" cy="418086"/>
        </a:xfrm>
        <a:prstGeom prst="lef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AEE51-5323-4DCC-9232-622473C4CF39}">
      <dsp:nvSpPr>
        <dsp:cNvPr id="0" name=""/>
        <dsp:cNvSpPr/>
      </dsp:nvSpPr>
      <dsp:spPr>
        <a:xfrm>
          <a:off x="4367022" y="2232249"/>
          <a:ext cx="1393623" cy="593605"/>
        </a:xfrm>
        <a:prstGeom prst="roundRect">
          <a:avLst>
            <a:gd name="adj" fmla="val 10000"/>
          </a:avLst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Web base simulator</a:t>
          </a:r>
          <a:endParaRPr lang="ko-KR" altLang="en-US" sz="1400" b="1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4384408" y="2249635"/>
        <a:ext cx="1358851" cy="558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F72B9B6-ABE3-4DF7-B626-041D64F7081E}" type="datetimeFigureOut">
              <a:rPr lang="ko-KR" altLang="en-US"/>
              <a:pPr>
                <a:defRPr/>
              </a:pPr>
              <a:t>2011-10-08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7337067-5F49-4409-89DD-FDFFDF39B7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72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667CEB2-C207-4840-9407-55AC8D7F95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292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14EDC-8217-4759-83D1-78B33106B016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7CEB2-C207-4840-9407-55AC8D7F955B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70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7CEB2-C207-4840-9407-55AC8D7F955B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70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참조포준 </a:t>
            </a:r>
            <a:r>
              <a:rPr lang="en-US" altLang="ko-KR" dirty="0" smtClean="0"/>
              <a:t>:</a:t>
            </a:r>
          </a:p>
          <a:p>
            <a:r>
              <a:rPr lang="ko-KR" altLang="en-US" dirty="0" err="1" smtClean="0"/>
              <a:t>플라즈마</a:t>
            </a:r>
            <a:r>
              <a:rPr lang="ko-KR" altLang="en-US" dirty="0" smtClean="0"/>
              <a:t> 소스</a:t>
            </a:r>
            <a:r>
              <a:rPr lang="en-US" altLang="ko-KR" dirty="0" smtClean="0"/>
              <a:t>, etching, DEPOSITION GAS,</a:t>
            </a:r>
            <a:r>
              <a:rPr lang="en-US" altLang="ko-KR" baseline="0" dirty="0" smtClean="0"/>
              <a:t> 26</a:t>
            </a:r>
            <a:r>
              <a:rPr lang="ko-KR" altLang="en-US" baseline="0" dirty="0" smtClean="0"/>
              <a:t>개의 분자 데이터에 대한 데이터 평가를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년 동안 하였음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We</a:t>
            </a:r>
            <a:r>
              <a:rPr lang="en-US" altLang="ko-KR" baseline="0" dirty="0" smtClean="0">
                <a:latin typeface="Tahoma" pitchFamily="34" charset="0"/>
                <a:cs typeface="Tahoma" pitchFamily="34" charset="0"/>
              </a:rPr>
              <a:t> can evaluate 26 molecules collision data using industry field for 4 year</a:t>
            </a:r>
          </a:p>
          <a:p>
            <a:endParaRPr lang="en-US" altLang="ko-KR" baseline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altLang="ko-KR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Period: 2006-2009 </a:t>
            </a:r>
          </a:p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DB record: 145,517 record</a:t>
            </a:r>
          </a:p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Number of A&amp;M : 475 </a:t>
            </a:r>
          </a:p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Journal : 30</a:t>
            </a:r>
          </a:p>
          <a:p>
            <a:r>
              <a:rPr lang="en-US" altLang="ko-KR" dirty="0" smtClean="0"/>
              <a:t>Electron impact: 85992</a:t>
            </a:r>
          </a:p>
          <a:p>
            <a:r>
              <a:rPr lang="en-US" altLang="ko-KR" dirty="0" smtClean="0"/>
              <a:t>Photon</a:t>
            </a:r>
            <a:r>
              <a:rPr lang="en-US" altLang="ko-KR" baseline="0" dirty="0" smtClean="0"/>
              <a:t> impact:</a:t>
            </a:r>
          </a:p>
          <a:p>
            <a:r>
              <a:rPr lang="en-US" altLang="ko-KR" baseline="0" dirty="0" smtClean="0"/>
              <a:t>Heavy particle impact: </a:t>
            </a:r>
            <a:endParaRPr lang="en-US" altLang="ko-KR" dirty="0" smtClean="0"/>
          </a:p>
          <a:p>
            <a:r>
              <a:rPr lang="en-US" altLang="ko-KR" dirty="0" smtClean="0"/>
              <a:t>H2,N2,O2,Ar,Xe,</a:t>
            </a:r>
            <a:r>
              <a:rPr lang="en-US" altLang="ko-KR" baseline="0" dirty="0" smtClean="0"/>
              <a:t> CF4, C2F6, C3F8, C4F8, CF3I, CH3F, CCl2F2, SF6, SiH4,Si2H6, SIF4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7CEB2-C207-4840-9407-55AC8D7F955B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7CEB2-C207-4840-9407-55AC8D7F955B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70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94B38-D3E5-415D-BE4F-A5FC9A25B2C0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송미영\my work\2010-nfri\개인 연구\ADAS\프리젠테이션배경\wall_1024_natu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38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fri_j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frisb-3"/>
          <p:cNvPicPr>
            <a:picLocks noChangeAspect="1" noChangeArrowheads="1"/>
          </p:cNvPicPr>
          <p:nvPr/>
        </p:nvPicPr>
        <p:blipFill>
          <a:blip r:embed="rId15" cstate="print"/>
          <a:srcRect l="41818" t="65813"/>
          <a:stretch>
            <a:fillRect/>
          </a:stretch>
        </p:blipFill>
        <p:spPr bwMode="auto">
          <a:xfrm>
            <a:off x="717550" y="6683375"/>
            <a:ext cx="146526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344488" y="6527800"/>
            <a:ext cx="315912" cy="315913"/>
            <a:chOff x="125" y="4032"/>
            <a:chExt cx="232" cy="232"/>
          </a:xfrm>
        </p:grpSpPr>
        <p:sp>
          <p:nvSpPr>
            <p:cNvPr id="61452" name="Oval 12"/>
            <p:cNvSpPr>
              <a:spLocks noChangeArrowheads="1"/>
            </p:cNvSpPr>
            <p:nvPr userDrawn="1"/>
          </p:nvSpPr>
          <p:spPr bwMode="auto">
            <a:xfrm>
              <a:off x="125" y="4032"/>
              <a:ext cx="232" cy="23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8A8A8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1453" name="Oval 13"/>
            <p:cNvSpPr>
              <a:spLocks noChangeArrowheads="1"/>
            </p:cNvSpPr>
            <p:nvPr userDrawn="1"/>
          </p:nvSpPr>
          <p:spPr bwMode="auto">
            <a:xfrm>
              <a:off x="151" y="4058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1454" name="Rectangle 6"/>
          <p:cNvSpPr txBox="1">
            <a:spLocks noChangeArrowheads="1"/>
          </p:cNvSpPr>
          <p:nvPr/>
        </p:nvSpPr>
        <p:spPr bwMode="auto">
          <a:xfrm>
            <a:off x="280988" y="6523038"/>
            <a:ext cx="4667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fld id="{CDCA7657-120A-4755-9EAB-68DA5790C00B}" type="slidenum">
              <a:rPr lang="en-US" altLang="ko-KR" sz="100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en-US" altLang="ko-KR" sz="100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16" cstate="print"/>
          <a:srcRect l="38788" t="24535" r="3653" b="-8551"/>
          <a:stretch>
            <a:fillRect/>
          </a:stretch>
        </p:blipFill>
        <p:spPr bwMode="auto">
          <a:xfrm>
            <a:off x="7693025" y="538163"/>
            <a:ext cx="1219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7950" y="115888"/>
            <a:ext cx="315913" cy="503237"/>
            <a:chOff x="1017" y="69"/>
            <a:chExt cx="317" cy="503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17" y="69"/>
              <a:ext cx="1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11" y="165"/>
              <a:ext cx="1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08" y="259"/>
              <a:ext cx="1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17" y="446"/>
              <a:ext cx="1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11" y="351"/>
              <a:ext cx="1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20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cpp.nfri.re.k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slide cover수정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3933056"/>
            <a:ext cx="9144000" cy="113761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October 7 , 2011</a:t>
            </a:r>
            <a:b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ADAS WORKSHOP</a:t>
            </a:r>
          </a:p>
          <a:p>
            <a:pPr algn="ctr"/>
            <a: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Mi-Young Song</a:t>
            </a:r>
          </a:p>
        </p:txBody>
      </p:sp>
      <p:pic>
        <p:nvPicPr>
          <p:cNvPr id="3077" name="Picture 8" descr="nfri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649" y="6237312"/>
            <a:ext cx="3203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 bwMode="auto">
          <a:xfrm>
            <a:off x="827584" y="1268760"/>
            <a:ext cx="7772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Atomic and Molecular research activities of </a:t>
            </a:r>
            <a:r>
              <a:rPr lang="en-US" altLang="ko-KR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Data Center for Plasma Properties </a:t>
            </a:r>
            <a:r>
              <a:rPr lang="en-US" altLang="ko-KR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(NFRI)</a:t>
            </a:r>
            <a:endParaRPr lang="ko-KR" altLang="en-US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6632"/>
            <a:ext cx="7423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ELECS-1 for total cross section measurements</a:t>
            </a:r>
            <a:endParaRPr lang="ko-KR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4" name="그림 2" descr="DSC_47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07215"/>
            <a:ext cx="4859497" cy="4874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3876509" cy="3627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298110" y="893022"/>
            <a:ext cx="252000" cy="252000"/>
            <a:chOff x="959678" y="2510570"/>
            <a:chExt cx="252000" cy="252000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959678" y="2510570"/>
              <a:ext cx="252000" cy="252000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오른쪽 화살표 7"/>
            <p:cNvSpPr/>
            <p:nvPr/>
          </p:nvSpPr>
          <p:spPr bwMode="auto">
            <a:xfrm>
              <a:off x="1003103" y="2545265"/>
              <a:ext cx="180000" cy="1800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0110" y="836712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9966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</a:t>
            </a:r>
            <a:r>
              <a:rPr lang="en-US" altLang="ko-KR" dirty="0" smtClean="0">
                <a:solidFill>
                  <a:srgbClr val="9966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ith CNU, ANU</a:t>
            </a:r>
            <a:endParaRPr lang="ko-KR" altLang="en-US" dirty="0">
              <a:solidFill>
                <a:srgbClr val="9966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33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395536" y="116632"/>
            <a:ext cx="8229600" cy="6540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Data Evaluation</a:t>
            </a:r>
            <a:endParaRPr kumimoji="0" lang="en-US" altLang="ko-K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4256860013"/>
              </p:ext>
            </p:extLst>
          </p:nvPr>
        </p:nvGraphicFramePr>
        <p:xfrm>
          <a:off x="395536" y="707516"/>
          <a:ext cx="8280920" cy="142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688" y="2186459"/>
            <a:ext cx="8683948" cy="43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20894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Atomic and Molecular Physics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Society</a:t>
            </a:r>
          </a:p>
          <a:p>
            <a:endParaRPr lang="en-US" altLang="ko-KR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Collection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of data without quality judgment is not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useful </a:t>
            </a:r>
          </a:p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- only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BETTER data should replace existing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ones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Quality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judgment (=critical evaluation) of data is crucial for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users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Evaluation must be done by scientists with appropriate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experience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Critical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evaluation requires a wide network of competent and dedicated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scientists</a:t>
            </a:r>
            <a:endParaRPr lang="en-US" altLang="ko-KR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This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is the most expensive part of maintaining a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database</a:t>
            </a:r>
          </a:p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Three data evaluation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principles</a:t>
            </a:r>
          </a:p>
          <a:p>
            <a:endParaRPr lang="en-US" altLang="ko-KR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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How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well is the data generation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described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How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do the data follow the known physical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laws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How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do the data compare to other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measurements or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calculations of the same phenomena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34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6803" name="_x202794912" descr="EMB00001f7032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5257"/>
            <a:ext cx="4780649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90904"/>
              </p:ext>
            </p:extLst>
          </p:nvPr>
        </p:nvGraphicFramePr>
        <p:xfrm>
          <a:off x="7027359" y="871969"/>
          <a:ext cx="1793113" cy="349313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0230"/>
                <a:gridCol w="581898"/>
                <a:gridCol w="640985"/>
              </a:tblGrid>
              <a:tr h="64325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effectLst/>
                        </a:rPr>
                        <a:t>Electron</a:t>
                      </a:r>
                      <a:endParaRPr lang="en-US" sz="1100" kern="0" spc="0" dirty="0"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effectLst/>
                        </a:rPr>
                        <a:t>energy</a:t>
                      </a:r>
                      <a:endParaRPr lang="en-US" sz="1100" kern="0" spc="0" dirty="0"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effectLst/>
                        </a:rPr>
                        <a:t>(</a:t>
                      </a:r>
                      <a:r>
                        <a:rPr lang="en-US" sz="800" kern="0" spc="0" dirty="0" err="1">
                          <a:effectLst/>
                        </a:rPr>
                        <a:t>eV</a:t>
                      </a:r>
                      <a:r>
                        <a:rPr lang="en-US" sz="800" kern="0" spc="0" dirty="0">
                          <a:effectLst/>
                        </a:rPr>
                        <a:t>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Cross</a:t>
                      </a:r>
                      <a:endParaRPr lang="en-US" sz="1100" kern="0" spc="0"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section</a:t>
                      </a:r>
                      <a:endParaRPr lang="en-US" sz="1100" kern="0" spc="0"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(10</a:t>
                      </a:r>
                      <a:r>
                        <a:rPr lang="en-US" sz="800" kern="0" spc="0" baseline="30000">
                          <a:effectLst/>
                        </a:rPr>
                        <a:t>-16</a:t>
                      </a:r>
                      <a:r>
                        <a:rPr lang="en-US" sz="800" kern="0" spc="0">
                          <a:effectLst/>
                        </a:rPr>
                        <a:t>cm</a:t>
                      </a:r>
                      <a:r>
                        <a:rPr lang="en-US" sz="800" kern="0" spc="0" baseline="30000">
                          <a:effectLst/>
                        </a:rPr>
                        <a:t>2</a:t>
                      </a:r>
                      <a:r>
                        <a:rPr lang="en-US" sz="800" kern="0" spc="0">
                          <a:effectLst/>
                        </a:rPr>
                        <a:t>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effectLst/>
                        </a:rPr>
                        <a:t>불확도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>
                          <a:effectLst/>
                        </a:rPr>
                        <a:t>(10</a:t>
                      </a:r>
                      <a:r>
                        <a:rPr lang="en-US" altLang="ko-KR" sz="800" kern="0" spc="0" baseline="30000">
                          <a:effectLst/>
                        </a:rPr>
                        <a:t>-16</a:t>
                      </a:r>
                      <a:r>
                        <a:rPr lang="en-US" sz="800" kern="0" spc="0">
                          <a:effectLst/>
                        </a:rPr>
                        <a:t>cm</a:t>
                      </a:r>
                      <a:r>
                        <a:rPr lang="en-US" sz="800" kern="0" spc="0" baseline="30000">
                          <a:effectLst/>
                        </a:rPr>
                        <a:t>2</a:t>
                      </a:r>
                      <a:r>
                        <a:rPr lang="en-US" sz="800" kern="0" spc="0">
                          <a:effectLst/>
                        </a:rPr>
                        <a:t>)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0.4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10.2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1.02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0.5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11.1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1.11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0.65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12.1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1.21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0.8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12.7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1.27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0.9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13.3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1.33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15.1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1.51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16.2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1.3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effectLst/>
                        </a:rPr>
                        <a:t>18.1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effectLst/>
                        </a:rPr>
                        <a:t>1.81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  <a:tr h="1374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  <a:endParaRPr lang="en-US" sz="11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effectLst/>
                        </a:rPr>
                        <a:t>.</a:t>
                      </a:r>
                      <a:endParaRPr lang="en-US" sz="11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" y="781720"/>
            <a:ext cx="3162742" cy="4591691"/>
          </a:xfrm>
          <a:prstGeom prst="rect">
            <a:avLst/>
          </a:prstGeom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89" y="3790232"/>
            <a:ext cx="3858752" cy="278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208298" y="4509120"/>
            <a:ext cx="274305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Uncertainty Evaluation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99792" y="811590"/>
            <a:ext cx="20665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Value </a:t>
            </a: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Evaluation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13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0" y="2817511"/>
            <a:ext cx="2714633" cy="34769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① Cross sections for electron collisions with hydrogen molecules</a:t>
            </a:r>
            <a:b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</a:t>
            </a:r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Journal of Physical and Chemical Reference Data, 37 (2), 913 (2008)</a:t>
            </a:r>
          </a:p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② Elastic cross sections for electron collisions with molecules relevant to plasma    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processing</a:t>
            </a:r>
          </a:p>
          <a:p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Journal </a:t>
            </a:r>
            <a:r>
              <a:rPr lang="en-US" altLang="ko-KR" sz="1600" i="1" dirty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of Physical and Chemical Reference Data, </a:t>
            </a:r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39 (3), </a:t>
            </a:r>
            <a:r>
              <a:rPr lang="en-US" altLang="ko-KR" sz="1600" i="1" dirty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913 (</a:t>
            </a:r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2010)</a:t>
            </a:r>
          </a:p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③ Electron-impact cross sections for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deuterated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hydrogen and deuterium molecules</a:t>
            </a:r>
          </a:p>
          <a:p>
            <a:r>
              <a:rPr lang="en-US" altLang="ko-KR" sz="1600" i="1" dirty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Report on Progress in Physics, 73, 116401 (2010)</a:t>
            </a:r>
            <a:endParaRPr lang="en-US" altLang="ko-KR" sz="1600" i="1" dirty="0">
              <a:solidFill>
                <a:schemeClr val="bg1">
                  <a:lumMod val="50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72" y="2817510"/>
            <a:ext cx="2714632" cy="34769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07" y="2817510"/>
            <a:ext cx="2487380" cy="34769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998563456"/>
              </p:ext>
            </p:extLst>
          </p:nvPr>
        </p:nvGraphicFramePr>
        <p:xfrm>
          <a:off x="971600" y="1484784"/>
          <a:ext cx="64087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3216759424"/>
              </p:ext>
            </p:extLst>
          </p:nvPr>
        </p:nvGraphicFramePr>
        <p:xfrm>
          <a:off x="3347864" y="476672"/>
          <a:ext cx="39604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489438453"/>
              </p:ext>
            </p:extLst>
          </p:nvPr>
        </p:nvGraphicFramePr>
        <p:xfrm>
          <a:off x="216024" y="2168860"/>
          <a:ext cx="48600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3244680835"/>
              </p:ext>
            </p:extLst>
          </p:nvPr>
        </p:nvGraphicFramePr>
        <p:xfrm>
          <a:off x="1763688" y="3645024"/>
          <a:ext cx="6336704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타원 10"/>
          <p:cNvSpPr/>
          <p:nvPr/>
        </p:nvSpPr>
        <p:spPr>
          <a:xfrm>
            <a:off x="395536" y="2132856"/>
            <a:ext cx="4176464" cy="302433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47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Production of Data set </a:t>
            </a:r>
          </a:p>
        </p:txBody>
      </p:sp>
      <p:sp>
        <p:nvSpPr>
          <p:cNvPr id="3" name="내용 개체 틀 1"/>
          <p:cNvSpPr txBox="1">
            <a:spLocks/>
          </p:cNvSpPr>
          <p:nvPr/>
        </p:nvSpPr>
        <p:spPr>
          <a:xfrm>
            <a:off x="500063" y="1066999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Char char="²"/>
              <a:defRPr/>
            </a:pPr>
            <a:endParaRPr kumimoji="0" lang="ko-KR" altLang="en-US" sz="2400" dirty="0">
              <a:solidFill>
                <a:srgbClr val="00206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4" name="그룹 12"/>
          <p:cNvGrpSpPr/>
          <p:nvPr/>
        </p:nvGrpSpPr>
        <p:grpSpPr>
          <a:xfrm>
            <a:off x="184484" y="836712"/>
            <a:ext cx="4891572" cy="4328043"/>
            <a:chOff x="184484" y="2145436"/>
            <a:chExt cx="4891572" cy="359538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484" y="2145436"/>
              <a:ext cx="4308809" cy="359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직선 화살표 연결선 5"/>
            <p:cNvCxnSpPr/>
            <p:nvPr/>
          </p:nvCxnSpPr>
          <p:spPr bwMode="auto">
            <a:xfrm rot="10800000">
              <a:off x="4517358" y="3978442"/>
              <a:ext cx="558698" cy="213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3366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그룹 8"/>
          <p:cNvGrpSpPr/>
          <p:nvPr/>
        </p:nvGrpSpPr>
        <p:grpSpPr>
          <a:xfrm>
            <a:off x="1043608" y="5137078"/>
            <a:ext cx="4460172" cy="740194"/>
            <a:chOff x="1043608" y="5756861"/>
            <a:chExt cx="4460172" cy="740194"/>
          </a:xfrm>
        </p:grpSpPr>
        <p:sp>
          <p:nvSpPr>
            <p:cNvPr id="8" name="TextBox 7"/>
            <p:cNvSpPr txBox="1"/>
            <p:nvPr/>
          </p:nvSpPr>
          <p:spPr>
            <a:xfrm>
              <a:off x="1043608" y="6105027"/>
              <a:ext cx="4364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Verification of full set using Reference Cell</a:t>
              </a:r>
              <a:endPara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1043608" y="6074615"/>
              <a:ext cx="4460172" cy="422440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 bwMode="auto">
            <a:xfrm rot="16200000" flipH="1">
              <a:off x="3213921" y="5899696"/>
              <a:ext cx="28567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279" y="764704"/>
            <a:ext cx="39803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mark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166" y="5895166"/>
            <a:ext cx="790576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앰블렘 기본형"/>
          <p:cNvPicPr>
            <a:picLocks noChangeAspect="1" noChangeArrowheads="1"/>
          </p:cNvPicPr>
          <p:nvPr/>
        </p:nvPicPr>
        <p:blipFill>
          <a:blip r:embed="rId5" cstate="print"/>
          <a:srcRect t="15306"/>
          <a:stretch>
            <a:fillRect/>
          </a:stretch>
        </p:blipFill>
        <p:spPr bwMode="auto">
          <a:xfrm>
            <a:off x="3287080" y="5895165"/>
            <a:ext cx="7858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 cstate="print"/>
          <a:srcRect l="928" t="10742" r="82227" b="84570"/>
          <a:stretch>
            <a:fillRect/>
          </a:stretch>
        </p:blipFill>
        <p:spPr bwMode="auto">
          <a:xfrm>
            <a:off x="6532291" y="6052349"/>
            <a:ext cx="1369101" cy="4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398" y="5902661"/>
            <a:ext cx="79057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엠블렘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9029" y="5877272"/>
            <a:ext cx="840738" cy="8280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0652" y="6023088"/>
            <a:ext cx="889820" cy="4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" y="836712"/>
            <a:ext cx="5835716" cy="348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3602036"/>
            <a:ext cx="5280025" cy="315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15" y="2502534"/>
            <a:ext cx="5280025" cy="314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4489" y="5179217"/>
            <a:ext cx="428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나눔고딕OTF ExtraBold" pitchFamily="34" charset="-127"/>
                <a:ea typeface="나눔고딕OTF ExtraBold" pitchFamily="34" charset="-127"/>
              </a:rPr>
              <a:t>세계 최초로 </a:t>
            </a:r>
            <a:r>
              <a:rPr lang="en-US" altLang="ko-KR" dirty="0" smtClean="0">
                <a:solidFill>
                  <a:srgbClr val="FF0000"/>
                </a:solidFill>
                <a:latin typeface="나눔고딕OTF ExtraBold" pitchFamily="34" charset="-127"/>
                <a:ea typeface="나눔고딕OTF ExtraBold" pitchFamily="34" charset="-127"/>
              </a:rPr>
              <a:t>Reaction manager </a:t>
            </a:r>
            <a:r>
              <a:rPr lang="ko-KR" altLang="en-US" dirty="0" smtClean="0">
                <a:solidFill>
                  <a:srgbClr val="FF0000"/>
                </a:solidFill>
                <a:latin typeface="나눔고딕OTF ExtraBold" pitchFamily="34" charset="-127"/>
                <a:ea typeface="나눔고딕OTF ExtraBold" pitchFamily="34" charset="-127"/>
              </a:rPr>
              <a:t>탑재</a:t>
            </a:r>
            <a:endParaRPr lang="ko-KR" altLang="en-US" dirty="0">
              <a:solidFill>
                <a:srgbClr val="FF0000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12" name="제목 2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Development of Simulator</a:t>
            </a:r>
          </a:p>
        </p:txBody>
      </p:sp>
    </p:spTree>
    <p:extLst>
      <p:ext uri="{BB962C8B-B14F-4D97-AF65-F5344CB8AC3E}">
        <p14:creationId xmlns:p14="http://schemas.microsoft.com/office/powerpoint/2010/main" val="21442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998563456"/>
              </p:ext>
            </p:extLst>
          </p:nvPr>
        </p:nvGraphicFramePr>
        <p:xfrm>
          <a:off x="971600" y="1484784"/>
          <a:ext cx="64087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3216759424"/>
              </p:ext>
            </p:extLst>
          </p:nvPr>
        </p:nvGraphicFramePr>
        <p:xfrm>
          <a:off x="3347864" y="476672"/>
          <a:ext cx="39604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489438453"/>
              </p:ext>
            </p:extLst>
          </p:nvPr>
        </p:nvGraphicFramePr>
        <p:xfrm>
          <a:off x="216024" y="2168860"/>
          <a:ext cx="48600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3244680835"/>
              </p:ext>
            </p:extLst>
          </p:nvPr>
        </p:nvGraphicFramePr>
        <p:xfrm>
          <a:off x="1763688" y="3645024"/>
          <a:ext cx="6336704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타원 10"/>
          <p:cNvSpPr/>
          <p:nvPr/>
        </p:nvSpPr>
        <p:spPr>
          <a:xfrm>
            <a:off x="3779912" y="3573016"/>
            <a:ext cx="4176464" cy="3024336"/>
          </a:xfrm>
          <a:prstGeom prst="ellipse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68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21744" y="3244334"/>
            <a:ext cx="4558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  <a:hlinkClick r:id="rId2"/>
              </a:rPr>
              <a:t>http://dcpp.nfri.re.kr/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4045085" cy="7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6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간지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03848" y="2466762"/>
            <a:ext cx="3752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Data Center for Plasma Properties</a:t>
            </a:r>
          </a:p>
        </p:txBody>
      </p:sp>
    </p:spTree>
    <p:extLst>
      <p:ext uri="{BB962C8B-B14F-4D97-AF65-F5344CB8AC3E}">
        <p14:creationId xmlns:p14="http://schemas.microsoft.com/office/powerpoint/2010/main" val="102990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2" y="765324"/>
            <a:ext cx="7621065" cy="5976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_x201909904" descr="EMB0000177c3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3" y="765324"/>
            <a:ext cx="7657888" cy="5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_x201910224" descr="EMB0000177c39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1" y="762620"/>
            <a:ext cx="7560900" cy="54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_x201911104" descr="EMB0000177c39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" y="754731"/>
            <a:ext cx="4417150" cy="568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5" name="_x201911424" descr="EMB0000177c39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5619"/>
            <a:ext cx="4442080" cy="5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40576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1053782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간지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03848" y="3140968"/>
            <a:ext cx="3752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Future plan</a:t>
            </a:r>
          </a:p>
        </p:txBody>
      </p:sp>
    </p:spTree>
    <p:extLst>
      <p:ext uri="{BB962C8B-B14F-4D97-AF65-F5344CB8AC3E}">
        <p14:creationId xmlns:p14="http://schemas.microsoft.com/office/powerpoint/2010/main" val="87539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7"/>
          <p:cNvSpPr>
            <a:spLocks noChangeArrowheads="1"/>
          </p:cNvSpPr>
          <p:nvPr/>
        </p:nvSpPr>
        <p:spPr bwMode="auto">
          <a:xfrm>
            <a:off x="512763" y="44624"/>
            <a:ext cx="852373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Data analysis of KSTAR CES SYSTEM- 2011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ltGray">
          <a:xfrm>
            <a:off x="285751" y="908050"/>
            <a:ext cx="2486049" cy="39687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7CBFF"/>
              </a:gs>
              <a:gs pos="100000">
                <a:srgbClr val="0084DE"/>
              </a:gs>
            </a:gsLst>
            <a:lin ang="2700000" scaled="1"/>
          </a:gra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KSTAR </a:t>
            </a:r>
            <a:r>
              <a:rPr lang="en-US" altLang="ko-K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CES </a:t>
            </a:r>
            <a:r>
              <a:rPr lang="en-US" altLang="ko-K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2349490" cy="2188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4077072"/>
            <a:ext cx="3520320" cy="2222715"/>
          </a:xfrm>
          <a:prstGeom prst="rect">
            <a:avLst/>
          </a:prstGeom>
        </p:spPr>
      </p:pic>
      <p:pic>
        <p:nvPicPr>
          <p:cNvPr id="1026" name="Picture 2" descr="C:\Users\Hyungho\Documents\National Fusion Research Institute\UST\진단연구\CES 사진\비둘기\DSC026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4775" y="-14347825"/>
            <a:ext cx="2835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gho\Documents\National Fusion Research Institute\UST\진단연구\CES 사진\비둘기\DSC026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325" y="-16141700"/>
            <a:ext cx="2856600" cy="38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1134126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018" y="1484784"/>
            <a:ext cx="1134126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2880320" cy="2024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762" y="3717032"/>
            <a:ext cx="1670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KSTAR CES system layout</a:t>
            </a:r>
            <a:endParaRPr lang="ko-KR" altLang="en-US" sz="10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6381328"/>
            <a:ext cx="2241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KSTAR CES data acquisition system</a:t>
            </a:r>
            <a:endParaRPr lang="ko-KR" altLang="en-US" sz="10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816" y="3068960"/>
            <a:ext cx="1138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Active CES</a:t>
            </a:r>
          </a:p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 M cassette</a:t>
            </a:r>
            <a:endParaRPr lang="ko-KR" alt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99742" y="3068960"/>
            <a:ext cx="119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 CES</a:t>
            </a:r>
          </a:p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 A cassette</a:t>
            </a:r>
            <a:endParaRPr lang="ko-KR" alt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4128" y="3501008"/>
            <a:ext cx="2247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Spectroscopy system for KSTAR CES</a:t>
            </a:r>
            <a:endParaRPr lang="ko-KR" alt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1920" y="3760301"/>
            <a:ext cx="5044258" cy="267765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To </a:t>
            </a:r>
            <a:r>
              <a:rPr lang="en-US" altLang="ko-KR" sz="16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distinguish species inside measured s</a:t>
            </a:r>
            <a:r>
              <a:rPr lang="en-US" altLang="ko-KR" sz="16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pectrum </a:t>
            </a:r>
            <a:r>
              <a:rPr lang="en-US" altLang="ko-KR" sz="16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en-US" altLang="ko-KR" sz="16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600" b="1" dirty="0">
                <a:solidFill>
                  <a:srgbClr val="0070C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KSTAR CES </a:t>
            </a:r>
            <a:r>
              <a:rPr kumimoji="0" lang="en-US" altLang="ko-KR" sz="16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will use background methods to measuring </a:t>
            </a:r>
            <a:r>
              <a:rPr kumimoji="0" lang="en-US" altLang="ko-KR" sz="1600" dirty="0">
                <a:solidFill>
                  <a:srgbClr val="0070C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the ion temperature and </a:t>
            </a:r>
            <a:r>
              <a:rPr kumimoji="0" lang="en-US" altLang="ko-KR" sz="1600" dirty="0" err="1">
                <a:solidFill>
                  <a:srgbClr val="0070C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toroidal</a:t>
            </a:r>
            <a:r>
              <a:rPr kumimoji="0" lang="en-US" altLang="ko-KR" sz="1600" dirty="0">
                <a:solidFill>
                  <a:srgbClr val="0070C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rotation velocity profiles </a:t>
            </a:r>
            <a:endParaRPr kumimoji="0" lang="en-US" altLang="ko-KR" sz="1600" dirty="0" smtClean="0">
              <a:solidFill>
                <a:srgbClr val="0070C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The wavelength (CVI 5292Å(n=8-7)) and intensity calibration for each radial position were finished</a:t>
            </a:r>
            <a:r>
              <a:rPr lang="en-US" altLang="ko-KR" sz="16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kumimoji="0" lang="en-US" altLang="ko-K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2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제목 1"/>
          <p:cNvSpPr>
            <a:spLocks noGrp="1"/>
          </p:cNvSpPr>
          <p:nvPr>
            <p:ph type="title"/>
          </p:nvPr>
        </p:nvSpPr>
        <p:spPr>
          <a:xfrm>
            <a:off x="251520" y="707356"/>
            <a:ext cx="8609012" cy="633412"/>
          </a:xfrm>
        </p:spPr>
        <p:txBody>
          <a:bodyPr/>
          <a:lstStyle/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MIST code for impurity transport study in ITER plasmas</a:t>
            </a:r>
            <a:endParaRPr lang="ko-KR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8572500" y="6596459"/>
            <a:ext cx="52705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1DAD89-13DF-478E-8466-E7A48300B696}" type="slidenum">
              <a:rPr lang="en-US" altLang="ko-KR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>
                <a:defRPr/>
              </a:pPr>
              <a:t>23</a:t>
            </a:fld>
            <a:endParaRPr lang="en-US" altLang="ko-KR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3082" name="TextBox 8"/>
          <p:cNvSpPr txBox="1">
            <a:spLocks noChangeArrowheads="1"/>
          </p:cNvSpPr>
          <p:nvPr/>
        </p:nvSpPr>
        <p:spPr bwMode="auto">
          <a:xfrm>
            <a:off x="323850" y="1141859"/>
            <a:ext cx="84963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ctr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ctr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ctr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ctr" hangingPunct="0"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An impurity transport code, multiple ionization state transport (MIST) developed in PPPL, calculates the time evolution of impurity densities in each ionization state and their line emissions.</a:t>
            </a:r>
          </a:p>
          <a:p>
            <a:pPr algn="just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The line emission calculations provide the design parameters for development of the ITER VUV spectrometers, and will be used to study impurity transport in ITER plasmas.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70" y="116632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Data Analysis for Plasma (POSTECH)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02766" y="3268340"/>
            <a:ext cx="8229600" cy="490066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Excitation rate coefficient for line emission calculation</a:t>
            </a:r>
            <a:endParaRPr lang="ko-KR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39130" y="3749228"/>
            <a:ext cx="84810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energy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level and transition probability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</a:p>
          <a:p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Li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II (Li1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+), </a:t>
            </a:r>
            <a:r>
              <a:rPr lang="en-US" altLang="ko-KR" sz="1400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Ar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XV (Ar14+), </a:t>
            </a:r>
            <a:r>
              <a:rPr lang="en-US" altLang="ko-KR" sz="1400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CrXXII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(Cr 21+), Fe XXIV (Fe23+), Ni XVII (Ni16+), and Ni XXVI (Ni25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+)</a:t>
            </a:r>
            <a:endParaRPr lang="en-US" altLang="ko-KR" sz="14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 excitation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rate coefficient (cm3/s):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He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II  (1-7)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Be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IV (3-13, 2-8,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3-9)</a:t>
            </a:r>
          </a:p>
          <a:p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C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IV  (1-11, 2-12, 2-8)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C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   (4-15, 5-16, 4-9, 5-10)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N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IV  (2-39, 2-29, 2-11, 4-25, 4-24)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O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   (1-9, 2-11, 4-24, 4-22, 3-12, 4-13, 3-8)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Cu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XVII (2-6, 3-7, 3-6, 4-8, 4-7, 5-9)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He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II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1-4), Li II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1-2), C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IV 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1-4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</a:t>
            </a:r>
            <a:r>
              <a:rPr lang="en-US" altLang="ko-KR" sz="14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Ar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XV 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1-2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Cr XXII  (1-2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Fe XXIV (1-2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Ni XVII  (1-2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</a:t>
            </a:r>
          </a:p>
          <a:p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Ni </a:t>
            </a: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XXVI (1-2)</a:t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14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4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&gt;</a:t>
            </a:r>
            <a:endParaRPr lang="ko-KR" altLang="en-US" sz="1400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77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s-job_00\바탕 화면\엄마\핵융합연구소PT100617\피티PNG\Nfri ending-03-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988840"/>
            <a:ext cx="3516313" cy="106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864" y="72008"/>
            <a:ext cx="8229600" cy="620688"/>
          </a:xfrm>
        </p:spPr>
        <p:txBody>
          <a:bodyPr/>
          <a:lstStyle/>
          <a:p>
            <a:pPr algn="l"/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Location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Picture 3" descr="G:\연구자료\adas학회\발표자료\2010\사용자 지정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191759" cy="2984575"/>
          </a:xfrm>
          <a:prstGeom prst="rect">
            <a:avLst/>
          </a:prstGeom>
          <a:noFill/>
        </p:spPr>
      </p:pic>
      <p:sp>
        <p:nvSpPr>
          <p:cNvPr id="7" name="타원 6"/>
          <p:cNvSpPr/>
          <p:nvPr/>
        </p:nvSpPr>
        <p:spPr>
          <a:xfrm>
            <a:off x="6084168" y="4149080"/>
            <a:ext cx="360040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2" descr="G:\연구자료\adas학회\발표자료\2010\사용자 지정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4608512" cy="4823194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6012160" y="4149080"/>
            <a:ext cx="360040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왼쪽 화살표 14"/>
          <p:cNvSpPr/>
          <p:nvPr/>
        </p:nvSpPr>
        <p:spPr>
          <a:xfrm rot="968504">
            <a:off x="3745502" y="3662750"/>
            <a:ext cx="2232248" cy="425397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763688" y="422108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NFRI</a:t>
            </a:r>
            <a:endParaRPr lang="ko-KR" alt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539552" y="263624"/>
            <a:ext cx="7083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Organization of NFRI</a:t>
            </a:r>
          </a:p>
          <a:p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61820" y="134076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Data center for plasma properties (DCPP)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- Plasma Simulation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- A+M data research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- Basic research for plasma processing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4552"/>
            <a:ext cx="6366284" cy="5315847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3203848" y="4077072"/>
            <a:ext cx="1368152" cy="360040"/>
          </a:xfrm>
          <a:prstGeom prst="round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endCxn id="9" idx="1"/>
          </p:cNvCxnSpPr>
          <p:nvPr/>
        </p:nvCxnSpPr>
        <p:spPr>
          <a:xfrm flipV="1">
            <a:off x="4572000" y="2248709"/>
            <a:ext cx="2189820" cy="2008383"/>
          </a:xfrm>
          <a:prstGeom prst="straightConnector1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83" y="97468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A+M Data Center for Plasma Applications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5" name="그림 4" descr="DSC_4705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rcRect l="36719" r="37655"/>
          <a:stretch>
            <a:fillRect/>
          </a:stretch>
        </p:blipFill>
        <p:spPr>
          <a:xfrm>
            <a:off x="6856028" y="836712"/>
            <a:ext cx="2036452" cy="52837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직사각형 15"/>
          <p:cNvSpPr>
            <a:spLocks noChangeArrowheads="1"/>
          </p:cNvSpPr>
          <p:nvPr/>
        </p:nvSpPr>
        <p:spPr bwMode="auto">
          <a:xfrm>
            <a:off x="1434192" y="1171491"/>
            <a:ext cx="490551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01.  Plasma </a:t>
            </a:r>
            <a:r>
              <a:rPr lang="en-US" altLang="ko-KR" sz="1800" dirty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Properties Information </a:t>
            </a:r>
            <a:r>
              <a:rPr lang="en-US" altLang="ko-KR" sz="18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System</a:t>
            </a:r>
            <a:endParaRPr lang="en-US" altLang="ko-KR" sz="1800" dirty="0">
              <a:solidFill>
                <a:srgbClr val="0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07641" y="1129941"/>
            <a:ext cx="962123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400" b="1" dirty="0">
                <a:ln w="12700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2003.</a:t>
            </a:r>
          </a:p>
        </p:txBody>
      </p:sp>
      <p:pic>
        <p:nvPicPr>
          <p:cNvPr id="8" name="Picture 4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67" y="1498184"/>
            <a:ext cx="6451197" cy="10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직사각형 22"/>
          <p:cNvSpPr>
            <a:spLocks noChangeArrowheads="1"/>
          </p:cNvSpPr>
          <p:nvPr/>
        </p:nvSpPr>
        <p:spPr bwMode="auto">
          <a:xfrm>
            <a:off x="439537" y="1579489"/>
            <a:ext cx="7018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w</a:t>
            </a:r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ith KISTI (Korea Institute of Science, Technology and Information)</a:t>
            </a:r>
            <a:endParaRPr lang="en-US" altLang="ko-KR" sz="1600" dirty="0">
              <a:solidFill>
                <a:srgbClr val="4D4D4D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A+M DB for Industrial Plasma Applications</a:t>
            </a:r>
          </a:p>
        </p:txBody>
      </p:sp>
      <p:sp>
        <p:nvSpPr>
          <p:cNvPr id="10" name="직사각형 15"/>
          <p:cNvSpPr>
            <a:spLocks noChangeArrowheads="1"/>
          </p:cNvSpPr>
          <p:nvPr/>
        </p:nvSpPr>
        <p:spPr bwMode="auto">
          <a:xfrm>
            <a:off x="1377422" y="2252012"/>
            <a:ext cx="329769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12.  Launch of DCPP Project</a:t>
            </a:r>
            <a:endParaRPr lang="en-US" altLang="ko-KR" sz="1800" dirty="0">
              <a:solidFill>
                <a:srgbClr val="0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12759" y="2177773"/>
            <a:ext cx="962123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400" b="1" dirty="0" smtClean="0">
                <a:ln w="12700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2006.</a:t>
            </a:r>
            <a:endParaRPr lang="en-US" altLang="ko-KR" sz="2400" b="1" dirty="0">
              <a:ln w="12700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Picture 4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385" y="2546016"/>
            <a:ext cx="6451197" cy="10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직사각형 22"/>
          <p:cNvSpPr>
            <a:spLocks noChangeArrowheads="1"/>
          </p:cNvSpPr>
          <p:nvPr/>
        </p:nvSpPr>
        <p:spPr bwMode="auto">
          <a:xfrm>
            <a:off x="444655" y="2627321"/>
            <a:ext cx="6644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Supported by Ministry of Knowledge Economy</a:t>
            </a:r>
            <a:endParaRPr lang="en-US" altLang="ko-KR" sz="1600" dirty="0">
              <a:solidFill>
                <a:srgbClr val="4D4D4D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making Standard Reference Data for Low Temperature Plasmas</a:t>
            </a:r>
          </a:p>
          <a:p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making USER Network</a:t>
            </a:r>
            <a:b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ISO 9001:2000 / KSA 9001:2001 (Quality Management System)</a:t>
            </a:r>
          </a:p>
        </p:txBody>
      </p:sp>
      <p:sp>
        <p:nvSpPr>
          <p:cNvPr id="14" name="직사각형 15"/>
          <p:cNvSpPr>
            <a:spLocks noChangeArrowheads="1"/>
          </p:cNvSpPr>
          <p:nvPr/>
        </p:nvSpPr>
        <p:spPr bwMode="auto">
          <a:xfrm>
            <a:off x="1371938" y="3801982"/>
            <a:ext cx="408316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09.  Construction of APAN Network</a:t>
            </a:r>
            <a:endParaRPr lang="en-US" altLang="ko-KR" sz="1800" dirty="0">
              <a:solidFill>
                <a:srgbClr val="0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07275" y="3727743"/>
            <a:ext cx="962123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400" b="1" dirty="0" smtClean="0">
                <a:ln w="12700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2008.</a:t>
            </a:r>
            <a:endParaRPr lang="en-US" altLang="ko-KR" sz="2400" b="1" dirty="0">
              <a:ln w="12700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6" name="Picture 4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01" y="4095986"/>
            <a:ext cx="6451197" cy="10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직사각형 22"/>
          <p:cNvSpPr>
            <a:spLocks noChangeArrowheads="1"/>
          </p:cNvSpPr>
          <p:nvPr/>
        </p:nvSpPr>
        <p:spPr bwMode="auto">
          <a:xfrm>
            <a:off x="439171" y="4177291"/>
            <a:ext cx="44310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APAN : Asia-Pacific Atomic data Network</a:t>
            </a:r>
            <a:endParaRPr lang="en-US" altLang="ko-KR" sz="1600" dirty="0">
              <a:solidFill>
                <a:srgbClr val="4D4D4D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Korea, Japan, Australia, India, China</a:t>
            </a:r>
          </a:p>
        </p:txBody>
      </p:sp>
      <p:sp>
        <p:nvSpPr>
          <p:cNvPr id="18" name="직사각형 15"/>
          <p:cNvSpPr>
            <a:spLocks noChangeArrowheads="1"/>
          </p:cNvSpPr>
          <p:nvPr/>
        </p:nvSpPr>
        <p:spPr bwMode="auto">
          <a:xfrm>
            <a:off x="1371938" y="4851949"/>
            <a:ext cx="45432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06.  Construction of Data User Network</a:t>
            </a:r>
            <a:endParaRPr lang="en-US" altLang="ko-KR" sz="1800" dirty="0">
              <a:solidFill>
                <a:srgbClr val="00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07275" y="4777710"/>
            <a:ext cx="962123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400" b="1" dirty="0" smtClean="0">
                <a:ln w="12700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2010.</a:t>
            </a:r>
            <a:endParaRPr lang="en-US" altLang="ko-KR" sz="2400" b="1" dirty="0">
              <a:ln w="12700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0" name="Picture 4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01" y="5145953"/>
            <a:ext cx="6451197" cy="10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직사각형 22"/>
          <p:cNvSpPr>
            <a:spLocks noChangeArrowheads="1"/>
          </p:cNvSpPr>
          <p:nvPr/>
        </p:nvSpPr>
        <p:spPr bwMode="auto">
          <a:xfrm>
            <a:off x="439171" y="5227258"/>
            <a:ext cx="6224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- 3 major Company join DUN, 30 small and medium company</a:t>
            </a:r>
            <a:endParaRPr lang="en-US" altLang="ko-KR" sz="1600" dirty="0">
              <a:solidFill>
                <a:srgbClr val="4D4D4D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University-Industry-Institute value chain for Data Business</a:t>
            </a:r>
            <a:b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1600" dirty="0" smtClean="0">
                <a:solidFill>
                  <a:srgbClr val="4D4D4D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- 2 Technology Transfer</a:t>
            </a:r>
          </a:p>
        </p:txBody>
      </p:sp>
    </p:spTree>
    <p:extLst>
      <p:ext uri="{BB962C8B-B14F-4D97-AF65-F5344CB8AC3E}">
        <p14:creationId xmlns:p14="http://schemas.microsoft.com/office/powerpoint/2010/main" val="29046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88" y="109481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Members in DCPP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5" y="1898131"/>
            <a:ext cx="8750264" cy="390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512003" y="840884"/>
            <a:ext cx="252000" cy="252000"/>
            <a:chOff x="959678" y="2510570"/>
            <a:chExt cx="252000" cy="252000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959678" y="2510570"/>
              <a:ext cx="252000" cy="252000"/>
            </a:xfrm>
            <a:prstGeom prst="rect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6" name="오른쪽 화살표 5"/>
            <p:cNvSpPr/>
            <p:nvPr/>
          </p:nvSpPr>
          <p:spPr bwMode="auto">
            <a:xfrm>
              <a:off x="1003103" y="2545265"/>
              <a:ext cx="180000" cy="1800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4003" y="784574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9966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 Theoretician, 4 Experimentalist and 2 IT people</a:t>
            </a:r>
            <a:endParaRPr lang="ko-KR" altLang="en-US" dirty="0">
              <a:solidFill>
                <a:srgbClr val="9966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8" name="이등변 삼각형 7"/>
          <p:cNvSpPr/>
          <p:nvPr/>
        </p:nvSpPr>
        <p:spPr bwMode="auto">
          <a:xfrm rot="5400000">
            <a:off x="607253" y="1266810"/>
            <a:ext cx="180000" cy="180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003" y="1199160"/>
            <a:ext cx="792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A+M Data research for development(simulation), evaluation and dissemination</a:t>
            </a:r>
          </a:p>
        </p:txBody>
      </p:sp>
      <p:sp>
        <p:nvSpPr>
          <p:cNvPr id="10" name="이등변 삼각형 9"/>
          <p:cNvSpPr/>
          <p:nvPr/>
        </p:nvSpPr>
        <p:spPr bwMode="auto">
          <a:xfrm rot="5400000">
            <a:off x="610791" y="1546806"/>
            <a:ext cx="180000" cy="180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908" y="1479156"/>
            <a:ext cx="4966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International collaboration using APAN platform</a:t>
            </a:r>
          </a:p>
        </p:txBody>
      </p:sp>
    </p:spTree>
    <p:extLst>
      <p:ext uri="{BB962C8B-B14F-4D97-AF65-F5344CB8AC3E}">
        <p14:creationId xmlns:p14="http://schemas.microsoft.com/office/powerpoint/2010/main" val="1633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간지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03848" y="2876743"/>
            <a:ext cx="3752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Research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20110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2267133797"/>
              </p:ext>
            </p:extLst>
          </p:nvPr>
        </p:nvGraphicFramePr>
        <p:xfrm>
          <a:off x="971600" y="1484784"/>
          <a:ext cx="64087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다이어그램 27"/>
          <p:cNvGraphicFramePr/>
          <p:nvPr>
            <p:extLst>
              <p:ext uri="{D42A27DB-BD31-4B8C-83A1-F6EECF244321}">
                <p14:modId xmlns:p14="http://schemas.microsoft.com/office/powerpoint/2010/main" val="2334842642"/>
              </p:ext>
            </p:extLst>
          </p:nvPr>
        </p:nvGraphicFramePr>
        <p:xfrm>
          <a:off x="3347864" y="476672"/>
          <a:ext cx="39604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다이어그램 29"/>
          <p:cNvGraphicFramePr/>
          <p:nvPr>
            <p:extLst>
              <p:ext uri="{D42A27DB-BD31-4B8C-83A1-F6EECF244321}">
                <p14:modId xmlns:p14="http://schemas.microsoft.com/office/powerpoint/2010/main" val="3844095930"/>
              </p:ext>
            </p:extLst>
          </p:nvPr>
        </p:nvGraphicFramePr>
        <p:xfrm>
          <a:off x="216024" y="2168860"/>
          <a:ext cx="48600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3" name="다이어그램 32"/>
          <p:cNvGraphicFramePr/>
          <p:nvPr>
            <p:extLst>
              <p:ext uri="{D42A27DB-BD31-4B8C-83A1-F6EECF244321}">
                <p14:modId xmlns:p14="http://schemas.microsoft.com/office/powerpoint/2010/main" val="503349851"/>
              </p:ext>
            </p:extLst>
          </p:nvPr>
        </p:nvGraphicFramePr>
        <p:xfrm>
          <a:off x="1763688" y="3645024"/>
          <a:ext cx="6336704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6" name="타원 35"/>
          <p:cNvSpPr/>
          <p:nvPr/>
        </p:nvSpPr>
        <p:spPr>
          <a:xfrm>
            <a:off x="3466728" y="764704"/>
            <a:ext cx="4176464" cy="3024336"/>
          </a:xfrm>
          <a:prstGeom prst="ellipse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5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30" grpId="0">
        <p:bldAsOne/>
      </p:bldGraphic>
      <p:bldGraphic spid="33" grpId="0">
        <p:bldAsOne/>
      </p:bldGraphic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395536" y="116632"/>
            <a:ext cx="8229600" cy="6540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Atomic and Molecular Data Research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kumimoji="0" lang="en-US" altLang="ko-K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Experiment</a:t>
            </a:r>
          </a:p>
          <a:p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Electron collision :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H. Cho(Korea), S. J. </a:t>
            </a:r>
            <a:r>
              <a:rPr lang="en-US" altLang="ko-KR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Buckman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, M. J. </a:t>
            </a:r>
            <a:r>
              <a:rPr lang="en-US" altLang="ko-KR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Burunger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 </a:t>
            </a:r>
            <a:b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</a:b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      (Australia), 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H. Tanaka (Japan)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Ion beam, neutral beam collision: NFRI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Swarm method : B. H. </a:t>
            </a:r>
            <a:r>
              <a:rPr lang="en-US" altLang="ko-KR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Jeon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 (Korea)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Dissociation processes : H. Toyoda (Japan)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Surface interaction : Y.H. </a:t>
            </a:r>
            <a:r>
              <a:rPr lang="en-US" altLang="ko-KR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Im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 (Korea)</a:t>
            </a:r>
            <a:endParaRPr lang="en-US" altLang="ko-KR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006" y="980728"/>
            <a:ext cx="65902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Theory </a:t>
            </a:r>
          </a:p>
          <a:p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itchFamily="18" charset="-127"/>
              <a:ea typeface="함초롬바탕" pitchFamily="18" charset="-127"/>
              <a:cs typeface="함초롬바탕" pitchFamily="18" charset="-127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Ion-neutral </a:t>
            </a: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atom 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collision  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: V.P. </a:t>
            </a:r>
            <a:r>
              <a:rPr lang="en-US" altLang="ko-KR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Shevelko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 (Russia)</a:t>
            </a:r>
            <a:endParaRPr lang="en-US" altLang="ko-KR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buFont typeface="Wingdings"/>
              <a:buChar char="à"/>
            </a:pP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Electron-Ion collision         : Y.D. Jung(Korea)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Molecular 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structure             : Y. S. Lee (Korea)</a:t>
            </a:r>
          </a:p>
          <a:p>
            <a:pPr marL="285750" indent="-285750">
              <a:buFont typeface="Wingdings"/>
              <a:buChar char="à"/>
            </a:pP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Atomic 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structure                   : Y. J. </a:t>
            </a:r>
            <a:r>
              <a:rPr lang="en-US" altLang="ko-KR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RLee</a:t>
            </a:r>
            <a:endParaRPr lang="en-US" altLang="ko-KR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buFont typeface="Wingdings"/>
              <a:buChar char="à"/>
            </a:pPr>
            <a:r>
              <a:rPr lang="en-US" altLang="ko-KR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Data Analysis for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  <a:sym typeface="Wingdings" pitchFamily="2" charset="2"/>
              </a:rPr>
              <a:t>Plasma     : T. Kato (Japan)                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buFont typeface="Wingdings"/>
              <a:buChar char="à"/>
            </a:pP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Data Evaluation                    : Y. </a:t>
            </a:r>
            <a:r>
              <a:rPr lang="en-US" altLang="ko-KR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Itikawa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(Japan)</a:t>
            </a:r>
            <a:b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                        E. </a:t>
            </a:r>
            <a:r>
              <a:rPr lang="en-US" altLang="ko-KR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Krishinakumar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(India) 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35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14204</TotalTime>
  <Words>840</Words>
  <Application>Microsoft Office PowerPoint</Application>
  <PresentationFormat>화면 슬라이드 쇼(4:3)</PresentationFormat>
  <Paragraphs>220</Paragraphs>
  <Slides>24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4_디자인 사용자 지정</vt:lpstr>
      <vt:lpstr>PowerPoint 프레젠테이션</vt:lpstr>
      <vt:lpstr>PowerPoint 프레젠테이션</vt:lpstr>
      <vt:lpstr>Location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MIST code for impurity transport study in ITER plasmas</vt:lpstr>
      <vt:lpstr>PowerPoint 프레젠테이션</vt:lpstr>
    </vt:vector>
  </TitlesOfParts>
  <Company>Extra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EndUser</dc:creator>
  <cp:lastModifiedBy>song</cp:lastModifiedBy>
  <cp:revision>1270</cp:revision>
  <dcterms:created xsi:type="dcterms:W3CDTF">2007-07-24T02:21:33Z</dcterms:created>
  <dcterms:modified xsi:type="dcterms:W3CDTF">2011-10-07T18:48:54Z</dcterms:modified>
</cp:coreProperties>
</file>